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5" r:id="rId4"/>
    <p:sldMasterId id="2147484495" r:id="rId5"/>
    <p:sldMasterId id="2147484515" r:id="rId6"/>
    <p:sldMasterId id="2147484541" r:id="rId7"/>
    <p:sldMasterId id="2147484643" r:id="rId8"/>
    <p:sldMasterId id="2147484670" r:id="rId9"/>
    <p:sldMasterId id="2147484682" r:id="rId10"/>
  </p:sldMasterIdLst>
  <p:notesMasterIdLst>
    <p:notesMasterId r:id="rId21"/>
  </p:notesMasterIdLst>
  <p:handoutMasterIdLst>
    <p:handoutMasterId r:id="rId22"/>
  </p:handoutMasterIdLst>
  <p:sldIdLst>
    <p:sldId id="1675" r:id="rId11"/>
    <p:sldId id="1585" r:id="rId12"/>
    <p:sldId id="1971" r:id="rId13"/>
    <p:sldId id="1987" r:id="rId14"/>
    <p:sldId id="1985" r:id="rId15"/>
    <p:sldId id="1991" r:id="rId16"/>
    <p:sldId id="1952" r:id="rId17"/>
    <p:sldId id="1951" r:id="rId18"/>
    <p:sldId id="1989" r:id="rId19"/>
    <p:sldId id="1992" r:id="rId20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Mitchell Derrey" initials="MD" lastIdx="8" clrIdx="4">
    <p:extLst>
      <p:ext uri="{19B8F6BF-5375-455C-9EA6-DF929625EA0E}">
        <p15:presenceInfo xmlns:p15="http://schemas.microsoft.com/office/powerpoint/2012/main" userId="S-1-5-21-383413107-1061881802-891584314-4851" providerId="AD"/>
      </p:ext>
    </p:extLst>
  </p:cmAuthor>
  <p:cmAuthor id="5" name="Charlotte Betterley" initials="CB" lastIdx="14" clrIdx="5">
    <p:extLst>
      <p:ext uri="{19B8F6BF-5375-455C-9EA6-DF929625EA0E}">
        <p15:presenceInfo xmlns:p15="http://schemas.microsoft.com/office/powerpoint/2012/main" userId="S-1-5-21-2127521184-1604012920-1887927527-73138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3300"/>
    <a:srgbClr val="737373"/>
    <a:srgbClr val="323232"/>
    <a:srgbClr val="000000"/>
    <a:srgbClr val="E6E6E6"/>
    <a:srgbClr val="D2D2D2"/>
    <a:srgbClr val="505050"/>
    <a:srgbClr val="525252"/>
    <a:srgbClr val="007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8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471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>
                <a:latin typeface="Segoe UI" pitchFamily="34" charset="0"/>
              </a:rPr>
              <a:t>Microsoft Build 2017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0CB2F-F0BF-435A-A27A-2EC15087F634}" type="datetime8">
              <a:rPr lang="en-US" smtClean="0">
                <a:latin typeface="Segoe UI" pitchFamily="34" charset="0"/>
              </a:rPr>
              <a:t>12/7/2017 9:24 PM</a:t>
            </a:fld>
            <a:endParaRPr lang="en-US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/>
              <a:t>Microsoft Build 2017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D18B56EA-E28F-4F92-9F16-7A6F2501B303}" type="datetime8">
              <a:rPr lang="en-US" smtClean="0"/>
              <a:t>12/7/2017 9:22 PM</a:t>
            </a:fld>
            <a:endParaRPr lang="en-US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93854-74A5-4B34-8F21-E347D4FBA1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75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12/7/2017 9:22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47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12/7/2017 9:22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07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12/7/2017 9:22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4D214-2E1D-4315-B1DB-8F5AF7222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42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12/7/2017 9:22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33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12/7/2017 9:22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77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13039-CC0B-4772-95AD-612DD2F70B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70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13039-CC0B-4772-95AD-612DD2F70B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44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13039-CC0B-4772-95AD-612DD2F70B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1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png"/><Relationship Id="rId4" Type="http://schemas.openxmlformats.org/officeDocument/2006/relationships/image" Target="../media/image20.jp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png"/><Relationship Id="rId4" Type="http://schemas.openxmlformats.org/officeDocument/2006/relationships/image" Target="../media/image20.jp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png"/><Relationship Id="rId4" Type="http://schemas.openxmlformats.org/officeDocument/2006/relationships/image" Target="../media/image20.jp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png"/><Relationship Id="rId4" Type="http://schemas.openxmlformats.org/officeDocument/2006/relationships/image" Target="../media/image20.jpg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png"/><Relationship Id="rId4" Type="http://schemas.openxmlformats.org/officeDocument/2006/relationships/image" Target="../media/image20.jp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Build 20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36475" cy="55716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681" y="4960286"/>
            <a:ext cx="12434794" cy="20342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0689" y="5357956"/>
            <a:ext cx="2648621" cy="116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" y="479424"/>
            <a:ext cx="1451843" cy="30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3"/>
          <a:stretch/>
        </p:blipFill>
        <p:spPr>
          <a:xfrm>
            <a:off x="7752216" y="4960286"/>
            <a:ext cx="4684259" cy="20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0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18636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M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436475" cy="6994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23" y="5858205"/>
            <a:ext cx="11306829" cy="606880"/>
          </a:xfrm>
        </p:spPr>
        <p:txBody>
          <a:bodyPr anchor="ctr"/>
          <a:lstStyle>
            <a:lvl1pPr algn="l">
              <a:defRPr sz="3626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77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994" y="2057809"/>
            <a:ext cx="6698122" cy="1714631"/>
          </a:xfrm>
        </p:spPr>
        <p:txBody>
          <a:bodyPr anchor="b">
            <a:normAutofit/>
          </a:bodyPr>
          <a:lstStyle>
            <a:lvl1pPr algn="l">
              <a:defRPr sz="5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133" y="3967719"/>
            <a:ext cx="6689115" cy="1252833"/>
          </a:xfrm>
        </p:spPr>
        <p:txBody>
          <a:bodyPr/>
          <a:lstStyle>
            <a:lvl1pPr marL="0" indent="0" algn="l">
              <a:buNone/>
              <a:defRPr sz="2448">
                <a:solidFill>
                  <a:srgbClr val="BBD80B"/>
                </a:solidFill>
              </a:defRPr>
            </a:lvl1pPr>
            <a:lvl2pPr marL="466298" indent="0" algn="ctr">
              <a:buNone/>
              <a:defRPr sz="2040"/>
            </a:lvl2pPr>
            <a:lvl3pPr marL="932597" indent="0" algn="ctr">
              <a:buNone/>
              <a:defRPr sz="1836"/>
            </a:lvl3pPr>
            <a:lvl4pPr marL="1398895" indent="0" algn="ctr">
              <a:buNone/>
              <a:defRPr sz="1632"/>
            </a:lvl4pPr>
            <a:lvl5pPr marL="1865193" indent="0" algn="ctr">
              <a:buNone/>
              <a:defRPr sz="1632"/>
            </a:lvl5pPr>
            <a:lvl6pPr marL="2331491" indent="0" algn="ctr">
              <a:buNone/>
              <a:defRPr sz="1632"/>
            </a:lvl6pPr>
            <a:lvl7pPr marL="2797790" indent="0" algn="ctr">
              <a:buNone/>
              <a:defRPr sz="1632"/>
            </a:lvl7pPr>
            <a:lvl8pPr marL="3264088" indent="0" algn="ctr">
              <a:buNone/>
              <a:defRPr sz="1632"/>
            </a:lvl8pPr>
            <a:lvl9pPr marL="3730386" indent="0" algn="ctr">
              <a:buNone/>
              <a:defRPr sz="1632"/>
            </a:lvl9pPr>
          </a:lstStyle>
          <a:p>
            <a:r>
              <a:rPr lang="en-US" dirty="0"/>
              <a:t>Speaker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5038597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115227" y="2483565"/>
            <a:ext cx="10189123" cy="1714631"/>
          </a:xfrm>
        </p:spPr>
        <p:txBody>
          <a:bodyPr anchor="b">
            <a:normAutofit/>
          </a:bodyPr>
          <a:lstStyle>
            <a:lvl1pPr algn="ctr">
              <a:defRPr sz="5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chapter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28610335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55008" y="1861969"/>
            <a:ext cx="10726460" cy="383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55008" y="372394"/>
            <a:ext cx="10726460" cy="135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1231692" y="6566895"/>
            <a:ext cx="955407" cy="204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55" b="55824"/>
          <a:stretch/>
        </p:blipFill>
        <p:spPr>
          <a:xfrm>
            <a:off x="0" y="6164830"/>
            <a:ext cx="12436475" cy="829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1231692" y="6566895"/>
            <a:ext cx="955407" cy="204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BB2F9C-D63E-47A5-B0A6-5C39BF87C74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096525"/>
            <a:ext cx="2116667" cy="9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667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55008" y="1861969"/>
            <a:ext cx="10726460" cy="383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1231692" y="6566895"/>
            <a:ext cx="955407" cy="204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55" b="55824"/>
          <a:stretch/>
        </p:blipFill>
        <p:spPr>
          <a:xfrm>
            <a:off x="0" y="6164830"/>
            <a:ext cx="12436475" cy="829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1231692" y="6566895"/>
            <a:ext cx="955407" cy="204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9E19CE-0EA8-43EF-9F08-F37BAA4DD4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096525"/>
            <a:ext cx="2116667" cy="9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698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1231692" y="6566895"/>
            <a:ext cx="955407" cy="204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1231692" y="6566895"/>
            <a:ext cx="955407" cy="204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55" b="55824"/>
          <a:stretch/>
        </p:blipFill>
        <p:spPr>
          <a:xfrm>
            <a:off x="0" y="6164830"/>
            <a:ext cx="12436475" cy="829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1231692" y="6566895"/>
            <a:ext cx="955407" cy="204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1E775-EFCE-4A75-95C8-5F3A644991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096525"/>
            <a:ext cx="2116667" cy="9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652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008" y="372397"/>
            <a:ext cx="10726460" cy="79335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73489" y="1165754"/>
            <a:ext cx="10807979" cy="0"/>
          </a:xfrm>
          <a:prstGeom prst="line">
            <a:avLst/>
          </a:prstGeom>
          <a:ln w="38100">
            <a:solidFill>
              <a:srgbClr val="ECD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1231692" y="6566895"/>
            <a:ext cx="955407" cy="204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1231692" y="6566895"/>
            <a:ext cx="955407" cy="204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55" b="55824"/>
          <a:stretch/>
        </p:blipFill>
        <p:spPr>
          <a:xfrm>
            <a:off x="0" y="6164830"/>
            <a:ext cx="12436475" cy="8296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1231692" y="6566895"/>
            <a:ext cx="955407" cy="2046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D6C507-AD95-4D5C-9AA8-0F32CF272B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096525"/>
            <a:ext cx="2116667" cy="9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640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teal">
    <p:bg>
      <p:bgPr>
        <a:solidFill>
          <a:srgbClr val="5252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41116" r="2514"/>
          <a:stretch/>
        </p:blipFill>
        <p:spPr>
          <a:xfrm rot="5400000">
            <a:off x="2713036" y="-2713036"/>
            <a:ext cx="7010400" cy="1243647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-2" y="1958182"/>
            <a:ext cx="7924800" cy="3078162"/>
          </a:xfrm>
          <a:prstGeom prst="rect">
            <a:avLst/>
          </a:prstGeom>
          <a:solidFill>
            <a:schemeClr val="accent2">
              <a:alpha val="8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308600"/>
            <a:ext cx="71627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41140665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FDB2-9650-459C-B5CE-F3DF310986C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1464" y="5983931"/>
            <a:ext cx="562219" cy="372394"/>
          </a:xfrm>
        </p:spPr>
        <p:txBody>
          <a:bodyPr/>
          <a:lstStyle/>
          <a:p>
            <a:fld id="{E7F7906F-03C5-4847-BC29-D84BBAF8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3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383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793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109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3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27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1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11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Photo_Animated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8332" y="6182441"/>
            <a:ext cx="1552931" cy="3326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7589822" y="1"/>
            <a:ext cx="4846900" cy="69951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3" y="1211263"/>
            <a:ext cx="8229536" cy="1828800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040063"/>
            <a:ext cx="8231188" cy="182880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99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274638" y="1211264"/>
            <a:ext cx="11658296" cy="3657600"/>
          </a:xfrm>
          <a:prstGeom prst="rect">
            <a:avLst/>
          </a:prstGeom>
          <a:solidFill>
            <a:srgbClr val="0072C6">
              <a:alpha val="8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72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33099 -4.5892E-6 L 1.31478E-6 -4.5892E-6 " pathEditMode="relative" rAng="0" ptsTypes="AA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40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15" dur="9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accel="10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22" dur="9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accel="10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29" dur="9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accel="100000" autoRev="1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9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/>
      <p:bldP spid="3" grpId="2"/>
      <p:bldP spid="8" grpId="0" animBg="1"/>
      <p:bldP spid="8" grpId="1" animBg="1"/>
      <p:bldP spid="8" grpId="2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Build 20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36475" cy="55716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681" y="4960286"/>
            <a:ext cx="12434794" cy="20342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0689" y="5357956"/>
            <a:ext cx="2648621" cy="116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" y="479424"/>
            <a:ext cx="1451843" cy="30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3"/>
          <a:stretch/>
        </p:blipFill>
        <p:spPr>
          <a:xfrm>
            <a:off x="7752216" y="4960286"/>
            <a:ext cx="4684259" cy="20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31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3200" cy="461665"/>
          </a:xfr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Session Code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82738" y="6041341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</a:t>
            </a:r>
            <a:r>
              <a:rPr lang="en-US" sz="2400" err="1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MSBuild</a:t>
            </a:r>
            <a:endParaRPr lang="en-US" sz="2400">
              <a:gradFill>
                <a:gsLst>
                  <a:gs pos="2597">
                    <a:schemeClr val="tx1"/>
                  </a:gs>
                  <a:gs pos="18182">
                    <a:schemeClr val="tx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6781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3200" cy="461665"/>
          </a:xfr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Session Code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82738" y="6041341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</a:t>
            </a:r>
            <a:r>
              <a:rPr lang="en-US" sz="2400" err="1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MSBuild</a:t>
            </a:r>
            <a:endParaRPr lang="en-US" sz="2400">
              <a:gradFill>
                <a:gsLst>
                  <a:gs pos="2597">
                    <a:schemeClr val="tx1"/>
                  </a:gs>
                  <a:gs pos="18182">
                    <a:schemeClr val="tx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98647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57024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32157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53060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65013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102778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96245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405076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7440629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07454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3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6715563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42001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05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73767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2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24681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Slide">
    <p:bg bwMode="gray">
      <p:bgPr>
        <a:solidFill>
          <a:srgbClr val="5252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41116" r="2514"/>
          <a:stretch/>
        </p:blipFill>
        <p:spPr>
          <a:xfrm rot="5400000">
            <a:off x="2713036" y="-2713036"/>
            <a:ext cx="7010400" cy="1243647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3" y="1612233"/>
            <a:ext cx="12436478" cy="2911642"/>
          </a:xfrm>
          <a:prstGeom prst="rect">
            <a:avLst/>
          </a:prstGeom>
          <a:solidFill>
            <a:schemeClr val="accent6">
              <a:alpha val="70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7" name="TextBox 6"/>
          <p:cNvSpPr txBox="1"/>
          <p:nvPr userDrawn="1"/>
        </p:nvSpPr>
        <p:spPr bwMode="white">
          <a:xfrm>
            <a:off x="229667" y="1856412"/>
            <a:ext cx="11887200" cy="1227586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599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Microsoft</a:t>
            </a:r>
            <a:r>
              <a:rPr lang="en-US" sz="6599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 Data Science Summit</a:t>
            </a:r>
            <a:endParaRPr lang="en-US" sz="6599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 bwMode="white">
          <a:xfrm>
            <a:off x="278698" y="3423809"/>
            <a:ext cx="10195024" cy="803817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599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Sept 26 – 27</a:t>
            </a:r>
            <a:r>
              <a:rPr lang="en-US" sz="3599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 | Atlanta, GA</a:t>
            </a:r>
            <a:endParaRPr lang="en-US" sz="3599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5254" y="489050"/>
            <a:ext cx="1552931" cy="3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3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ack">
    <p:bg bwMode="gray">
      <p:bgPr>
        <a:solidFill>
          <a:schemeClr val="accent6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l="41116" r="2514"/>
          <a:stretch/>
        </p:blipFill>
        <p:spPr>
          <a:xfrm rot="5400000">
            <a:off x="2713036" y="-2713036"/>
            <a:ext cx="7010400" cy="1243647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 bwMode="auto">
          <a:xfrm>
            <a:off x="-1" y="2"/>
            <a:ext cx="8299005" cy="6994524"/>
          </a:xfrm>
          <a:prstGeom prst="rect">
            <a:avLst/>
          </a:prstGeom>
          <a:solidFill>
            <a:schemeClr val="accent6">
              <a:alpha val="90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 bwMode="white">
          <a:xfrm>
            <a:off x="274639" y="2023254"/>
            <a:ext cx="7467599" cy="1820734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399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Microsoft</a:t>
            </a:r>
            <a:r>
              <a:rPr lang="en-US" sz="5399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 Data </a:t>
            </a:r>
            <a:br>
              <a:rPr lang="en-US" sz="5399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</a:br>
            <a:r>
              <a:rPr lang="en-US" sz="5399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Science Summit</a:t>
            </a:r>
            <a:endParaRPr lang="en-US" sz="5399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03238" y="449263"/>
            <a:ext cx="1552931" cy="33266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 bwMode="white">
          <a:xfrm>
            <a:off x="292674" y="3972357"/>
            <a:ext cx="10195024" cy="747314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199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Sept 26 – 27</a:t>
            </a:r>
            <a:r>
              <a:rPr lang="en-US" sz="3199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 | Atlanta, GA</a:t>
            </a:r>
            <a:endParaRPr lang="en-US" sz="3199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715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al">
    <p:bg bwMode="gray">
      <p:bgPr>
        <a:solidFill>
          <a:schemeClr val="accent6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1116" r="2514"/>
          <a:stretch/>
        </p:blipFill>
        <p:spPr>
          <a:xfrm rot="5400000">
            <a:off x="2713036" y="-2713036"/>
            <a:ext cx="7010400" cy="1243647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-1" y="2"/>
            <a:ext cx="8299005" cy="6994524"/>
          </a:xfrm>
          <a:prstGeom prst="rect">
            <a:avLst/>
          </a:prstGeom>
          <a:solidFill>
            <a:schemeClr val="accent2">
              <a:alpha val="90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03238" y="449263"/>
            <a:ext cx="1552931" cy="3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212851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2pPr>
            <a:lvl3pPr marL="228557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3pPr>
            <a:lvl4pPr marL="457112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4pPr>
            <a:lvl5pPr marL="685669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97566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57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092881"/>
          </a:xfrm>
        </p:spPr>
        <p:txBody>
          <a:bodyPr>
            <a:spAutoFit/>
          </a:bodyPr>
          <a:lstStyle>
            <a:lvl1pPr>
              <a:defRPr sz="3999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157230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/>
            </a:lvl1pPr>
            <a:lvl2pPr marL="0" indent="0">
              <a:buNone/>
              <a:defRPr sz="2000"/>
            </a:lvl2pPr>
            <a:lvl3pPr marL="231730" indent="0">
              <a:buNone/>
              <a:tabLst/>
              <a:defRPr sz="2000"/>
            </a:lvl3pPr>
            <a:lvl4pPr marL="460287" indent="0">
              <a:buNone/>
              <a:defRPr/>
            </a:lvl4pPr>
            <a:lvl5pPr marL="685669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/>
            </a:lvl1pPr>
            <a:lvl2pPr marL="0" indent="0">
              <a:buNone/>
              <a:defRPr sz="2000"/>
            </a:lvl2pPr>
            <a:lvl3pPr marL="231730" indent="0">
              <a:buNone/>
              <a:tabLst/>
              <a:defRPr sz="2000"/>
            </a:lvl3pPr>
            <a:lvl4pPr marL="460287" indent="0">
              <a:buNone/>
              <a:defRPr/>
            </a:lvl4pPr>
            <a:lvl5pPr marL="685669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153612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50"/>
            <a:ext cx="5486399" cy="1982081"/>
          </a:xfrm>
        </p:spPr>
        <p:txBody>
          <a:bodyPr wrap="square">
            <a:spAutoFit/>
          </a:bodyPr>
          <a:lstStyle>
            <a:lvl1pPr marL="287282" indent="-287282">
              <a:spcBef>
                <a:spcPts val="1224"/>
              </a:spcBef>
              <a:buClr>
                <a:schemeClr val="bg1"/>
              </a:buClr>
              <a:buFont typeface="Arial" pitchFamily="34" charset="0"/>
              <a:buChar char="•"/>
              <a:defRPr sz="3199"/>
            </a:lvl1pPr>
            <a:lvl2pPr marL="531064" indent="-233150">
              <a:buClr>
                <a:schemeClr val="bg1"/>
              </a:buClr>
              <a:defRPr sz="2400"/>
            </a:lvl2pPr>
            <a:lvl3pPr marL="699450" indent="-168387">
              <a:buClr>
                <a:schemeClr val="bg1"/>
              </a:buClr>
              <a:tabLst/>
              <a:defRPr sz="2000"/>
            </a:lvl3pPr>
            <a:lvl4pPr marL="880789" indent="-181339">
              <a:buClr>
                <a:schemeClr val="bg1"/>
              </a:buClr>
              <a:defRPr/>
            </a:lvl4pPr>
            <a:lvl5pPr marL="1049175" indent="-168387">
              <a:buClr>
                <a:schemeClr val="bg1"/>
              </a:buClr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50"/>
            <a:ext cx="5486399" cy="1982081"/>
          </a:xfrm>
        </p:spPr>
        <p:txBody>
          <a:bodyPr wrap="square">
            <a:spAutoFit/>
          </a:bodyPr>
          <a:lstStyle>
            <a:lvl1pPr marL="287282" indent="-287282">
              <a:spcBef>
                <a:spcPts val="1224"/>
              </a:spcBef>
              <a:buClr>
                <a:schemeClr val="bg1"/>
              </a:buClr>
              <a:buFont typeface="Arial" pitchFamily="34" charset="0"/>
              <a:buChar char="•"/>
              <a:defRPr sz="3199"/>
            </a:lvl1pPr>
            <a:lvl2pPr marL="531064" indent="-233150">
              <a:buClr>
                <a:schemeClr val="bg1"/>
              </a:buClr>
              <a:defRPr sz="2400"/>
            </a:lvl2pPr>
            <a:lvl3pPr marL="699450" indent="-168387">
              <a:buClr>
                <a:schemeClr val="bg1"/>
              </a:buClr>
              <a:tabLst/>
              <a:defRPr sz="2000"/>
            </a:lvl3pPr>
            <a:lvl4pPr marL="880789" indent="-181339">
              <a:buClr>
                <a:schemeClr val="bg1"/>
              </a:buClr>
              <a:defRPr/>
            </a:lvl4pPr>
            <a:lvl5pPr marL="1049175" indent="-168387">
              <a:buClr>
                <a:schemeClr val="bg1"/>
              </a:buClr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03737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91473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 bwMode="gray">
      <p:bgPr>
        <a:solidFill>
          <a:srgbClr val="D83B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r="76770"/>
          <a:stretch/>
        </p:blipFill>
        <p:spPr>
          <a:xfrm>
            <a:off x="10808292" y="0"/>
            <a:ext cx="1628183" cy="6994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639" y="1209974"/>
            <a:ext cx="10056812" cy="2744490"/>
          </a:xfrm>
          <a:noFill/>
        </p:spPr>
        <p:txBody>
          <a:bodyPr tIns="91440" bIns="91440" anchor="t" anchorCtr="0">
            <a:noAutofit/>
          </a:bodyPr>
          <a:lstStyle>
            <a:lvl1pPr>
              <a:defRPr sz="7198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639" y="3954463"/>
            <a:ext cx="10058401" cy="1828800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19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9756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 bwMode="gray">
      <p:bgPr>
        <a:solidFill>
          <a:srgbClr val="008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639" y="1209974"/>
            <a:ext cx="10056812" cy="3658890"/>
          </a:xfrm>
          <a:noFill/>
        </p:spPr>
        <p:txBody>
          <a:bodyPr tIns="91440" bIns="91440" anchor="t" anchorCtr="0">
            <a:noAutofit/>
          </a:bodyPr>
          <a:lstStyle>
            <a:lvl1pPr>
              <a:defRPr lang="en-US" sz="7198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r="76770"/>
          <a:stretch/>
        </p:blipFill>
        <p:spPr>
          <a:xfrm>
            <a:off x="10808292" y="0"/>
            <a:ext cx="1628183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9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teal">
    <p:bg>
      <p:bgPr>
        <a:solidFill>
          <a:srgbClr val="5252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41116" r="2514"/>
          <a:stretch/>
        </p:blipFill>
        <p:spPr>
          <a:xfrm rot="5400000">
            <a:off x="2713036" y="-2713036"/>
            <a:ext cx="7010400" cy="1243647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-2" y="1958182"/>
            <a:ext cx="7924800" cy="3078162"/>
          </a:xfrm>
          <a:prstGeom prst="rect">
            <a:avLst/>
          </a:prstGeom>
          <a:solidFill>
            <a:schemeClr val="accent2">
              <a:alpha val="8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308600"/>
            <a:ext cx="71627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2958740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rgbClr val="D83B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41116" r="2514"/>
          <a:stretch/>
        </p:blipFill>
        <p:spPr>
          <a:xfrm rot="5400000">
            <a:off x="2713036" y="-2713036"/>
            <a:ext cx="7010400" cy="1243647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2" y="1958182"/>
            <a:ext cx="7924800" cy="3078162"/>
          </a:xfrm>
          <a:prstGeom prst="rect">
            <a:avLst/>
          </a:prstGeom>
          <a:solidFill>
            <a:schemeClr val="accent1">
              <a:alpha val="8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308600"/>
            <a:ext cx="71627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9299432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Pr>
        <a:solidFill>
          <a:srgbClr val="008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41116" r="2514"/>
          <a:stretch/>
        </p:blipFill>
        <p:spPr>
          <a:xfrm rot="5400000">
            <a:off x="2713036" y="-2713036"/>
            <a:ext cx="7010400" cy="1243647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2" y="1958182"/>
            <a:ext cx="7924800" cy="3078162"/>
          </a:xfrm>
          <a:prstGeom prst="rect">
            <a:avLst/>
          </a:prstGeom>
          <a:solidFill>
            <a:schemeClr val="bg2">
              <a:alpha val="8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308600"/>
            <a:ext cx="71627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9537807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41116" r="2514"/>
          <a:stretch/>
        </p:blipFill>
        <p:spPr>
          <a:xfrm rot="5400000">
            <a:off x="2713036" y="-2713036"/>
            <a:ext cx="7010400" cy="1243647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2" y="1958182"/>
            <a:ext cx="7924800" cy="3078162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308600"/>
            <a:ext cx="71627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079631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14350" marR="0" lvl="1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14350" marR="0" lvl="2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14350" marR="0" lvl="3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14350" marR="0" lvl="4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63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99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7140511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9940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2533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54945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98619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37434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bg>
      <p:bgPr>
        <a:solidFill>
          <a:srgbClr val="008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2" tIns="46632" rIns="46632" bIns="466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8"/>
            <a:ext cx="11887199" cy="1995931"/>
          </a:xfrm>
        </p:spPr>
        <p:txBody>
          <a:bodyPr/>
          <a:lstStyle>
            <a:lvl1pPr marL="0" indent="0">
              <a:buNone/>
              <a:defRPr sz="3299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8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9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0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795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882910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7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54" tIns="146283" rIns="182854" bIns="146283" numCol="1" anchor="t" anchorCtr="0" compatLnSpc="1">
            <a:prstTxWarp prst="textNoShape">
              <a:avLst/>
            </a:prstTxWarp>
            <a:spAutoFit/>
          </a:bodyPr>
          <a:lstStyle/>
          <a:p>
            <a:pPr defTabSz="932111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233" y="3145040"/>
            <a:ext cx="3291840" cy="7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618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9" y="1212851"/>
            <a:ext cx="11887200" cy="2443746"/>
          </a:xfrm>
          <a:prstGeom prst="rect">
            <a:avLst/>
          </a:prstGeom>
        </p:spPr>
        <p:txBody>
          <a:bodyPr/>
          <a:lstStyle>
            <a:lvl1pPr marL="290457" indent="-290457">
              <a:buClr>
                <a:schemeClr val="tx1"/>
              </a:buClr>
              <a:buSzPct val="90000"/>
              <a:buFont typeface="Arial" pitchFamily="34" charset="0"/>
              <a:buChar char="•"/>
              <a:defRPr sz="359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390" indent="-280935">
              <a:buClr>
                <a:schemeClr val="tx1"/>
              </a:buClr>
              <a:buSzPct val="90000"/>
              <a:buFont typeface="Arial" pitchFamily="34" charset="0"/>
              <a:buChar char="•"/>
              <a:defRPr sz="319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847" indent="-290457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404" indent="-228557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8960" indent="-228557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99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4027108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Accent 2">
    <p:bg>
      <p:bgPr>
        <a:solidFill>
          <a:srgbClr val="D83B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51554" b="19942"/>
          <a:stretch/>
        </p:blipFill>
        <p:spPr>
          <a:xfrm>
            <a:off x="0" y="4030663"/>
            <a:ext cx="124364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653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31775" marR="0" lvl="1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31775" marR="0" lvl="2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31775" marR="0" lvl="3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31775" marR="0" lvl="4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19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994" y="2057809"/>
            <a:ext cx="6698122" cy="1714631"/>
          </a:xfrm>
        </p:spPr>
        <p:txBody>
          <a:bodyPr anchor="b">
            <a:normAutofit/>
          </a:bodyPr>
          <a:lstStyle>
            <a:lvl1pPr algn="l">
              <a:defRPr sz="5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133" y="3967719"/>
            <a:ext cx="6689115" cy="1252833"/>
          </a:xfrm>
        </p:spPr>
        <p:txBody>
          <a:bodyPr/>
          <a:lstStyle>
            <a:lvl1pPr marL="0" indent="0" algn="l">
              <a:buNone/>
              <a:defRPr sz="2448">
                <a:solidFill>
                  <a:srgbClr val="BBD80B"/>
                </a:solidFill>
              </a:defRPr>
            </a:lvl1pPr>
            <a:lvl2pPr marL="466298" indent="0" algn="ctr">
              <a:buNone/>
              <a:defRPr sz="2040"/>
            </a:lvl2pPr>
            <a:lvl3pPr marL="932597" indent="0" algn="ctr">
              <a:buNone/>
              <a:defRPr sz="1836"/>
            </a:lvl3pPr>
            <a:lvl4pPr marL="1398895" indent="0" algn="ctr">
              <a:buNone/>
              <a:defRPr sz="1632"/>
            </a:lvl4pPr>
            <a:lvl5pPr marL="1865193" indent="0" algn="ctr">
              <a:buNone/>
              <a:defRPr sz="1632"/>
            </a:lvl5pPr>
            <a:lvl6pPr marL="2331491" indent="0" algn="ctr">
              <a:buNone/>
              <a:defRPr sz="1632"/>
            </a:lvl6pPr>
            <a:lvl7pPr marL="2797790" indent="0" algn="ctr">
              <a:buNone/>
              <a:defRPr sz="1632"/>
            </a:lvl7pPr>
            <a:lvl8pPr marL="3264088" indent="0" algn="ctr">
              <a:buNone/>
              <a:defRPr sz="1632"/>
            </a:lvl8pPr>
            <a:lvl9pPr marL="3730386" indent="0" algn="ctr">
              <a:buNone/>
              <a:defRPr sz="1632"/>
            </a:lvl9pPr>
          </a:lstStyle>
          <a:p>
            <a:r>
              <a:rPr lang="en-US"/>
              <a:t>Speaker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15461691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115227" y="2483565"/>
            <a:ext cx="10189123" cy="1714631"/>
          </a:xfrm>
        </p:spPr>
        <p:txBody>
          <a:bodyPr anchor="b">
            <a:normAutofit/>
          </a:bodyPr>
          <a:lstStyle>
            <a:lvl1pPr algn="ctr">
              <a:defRPr sz="5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chapter</a:t>
            </a:r>
            <a:br>
              <a:rPr lang="en-US"/>
            </a:br>
            <a:r>
              <a:rPr lang="en-US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28171806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55008" y="1861969"/>
            <a:ext cx="10726460" cy="383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55008" y="372394"/>
            <a:ext cx="10726460" cy="135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1231692" y="6566895"/>
            <a:ext cx="955407" cy="204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55" b="55824"/>
          <a:stretch/>
        </p:blipFill>
        <p:spPr>
          <a:xfrm>
            <a:off x="0" y="6164830"/>
            <a:ext cx="12436475" cy="829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1231692" y="6566895"/>
            <a:ext cx="955407" cy="204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993" y="6292510"/>
            <a:ext cx="728014" cy="62002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89238" y="6251517"/>
            <a:ext cx="817901" cy="670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24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Microsoft</a:t>
            </a:r>
          </a:p>
          <a:p>
            <a:r>
              <a:rPr lang="en-US" sz="1224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Cognitive</a:t>
            </a:r>
          </a:p>
          <a:p>
            <a:r>
              <a:rPr lang="en-US" sz="1224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Toolkit</a:t>
            </a:r>
          </a:p>
        </p:txBody>
      </p:sp>
    </p:spTree>
    <p:extLst>
      <p:ext uri="{BB962C8B-B14F-4D97-AF65-F5344CB8AC3E}">
        <p14:creationId xmlns:p14="http://schemas.microsoft.com/office/powerpoint/2010/main" val="32603253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55008" y="1861969"/>
            <a:ext cx="10726460" cy="383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1231692" y="6566895"/>
            <a:ext cx="955407" cy="204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55" b="55824"/>
          <a:stretch/>
        </p:blipFill>
        <p:spPr>
          <a:xfrm>
            <a:off x="0" y="6164830"/>
            <a:ext cx="12436475" cy="829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1231692" y="6566895"/>
            <a:ext cx="955407" cy="204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993" y="6292510"/>
            <a:ext cx="728014" cy="62002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89238" y="6251517"/>
            <a:ext cx="817901" cy="670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24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Microsoft</a:t>
            </a:r>
          </a:p>
          <a:p>
            <a:r>
              <a:rPr lang="en-US" sz="1224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Cognitive</a:t>
            </a:r>
          </a:p>
          <a:p>
            <a:r>
              <a:rPr lang="en-US" sz="1224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Toolkit</a:t>
            </a:r>
          </a:p>
        </p:txBody>
      </p:sp>
    </p:spTree>
    <p:extLst>
      <p:ext uri="{BB962C8B-B14F-4D97-AF65-F5344CB8AC3E}">
        <p14:creationId xmlns:p14="http://schemas.microsoft.com/office/powerpoint/2010/main" val="42402182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008" y="372397"/>
            <a:ext cx="10726460" cy="79335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1231692" y="6566895"/>
            <a:ext cx="955407" cy="204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1231692" y="6566895"/>
            <a:ext cx="955407" cy="204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55" b="55824"/>
          <a:stretch/>
        </p:blipFill>
        <p:spPr>
          <a:xfrm>
            <a:off x="0" y="6164830"/>
            <a:ext cx="12436475" cy="829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1231692" y="6566895"/>
            <a:ext cx="955407" cy="204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37B30B-619D-4DA6-90B5-86B5B183977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096525"/>
            <a:ext cx="2116667" cy="9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752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7315198" cy="9175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897062"/>
            <a:ext cx="6857935" cy="2308324"/>
          </a:xfrm>
        </p:spPr>
        <p:txBody>
          <a:bodyPr/>
          <a:lstStyle>
            <a:lvl1pPr>
              <a:defRPr lang="en-US" sz="36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marR="0" lvl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Click to edit Master text styles</a:t>
            </a:r>
          </a:p>
          <a:p>
            <a:pPr marL="228600" marR="0" lvl="1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Second level</a:t>
            </a:r>
          </a:p>
          <a:p>
            <a:pPr marL="228600" marR="0" lvl="2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Third level</a:t>
            </a:r>
          </a:p>
          <a:p>
            <a:pPr marL="228600" marR="0" lvl="3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Fourth level</a:t>
            </a:r>
          </a:p>
          <a:p>
            <a:pPr marL="228600" marR="0" lvl="4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2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Slide">
    <p:bg bwMode="gray">
      <p:bgPr>
        <a:solidFill>
          <a:srgbClr val="5252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41116" r="2514"/>
          <a:stretch/>
        </p:blipFill>
        <p:spPr>
          <a:xfrm rot="5400000">
            <a:off x="2713036" y="-2713036"/>
            <a:ext cx="7010400" cy="1243647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3" y="1612233"/>
            <a:ext cx="12436478" cy="2911642"/>
          </a:xfrm>
          <a:prstGeom prst="rect">
            <a:avLst/>
          </a:prstGeom>
          <a:solidFill>
            <a:schemeClr val="accent6">
              <a:alpha val="70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7" name="TextBox 6"/>
          <p:cNvSpPr txBox="1"/>
          <p:nvPr userDrawn="1"/>
        </p:nvSpPr>
        <p:spPr bwMode="white">
          <a:xfrm>
            <a:off x="229667" y="1856412"/>
            <a:ext cx="11887200" cy="1227586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599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Microsoft</a:t>
            </a:r>
            <a:r>
              <a:rPr lang="en-US" sz="6599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 Data Science Summit</a:t>
            </a:r>
            <a:endParaRPr lang="en-US" sz="6599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 bwMode="white">
          <a:xfrm>
            <a:off x="278698" y="3423809"/>
            <a:ext cx="10195024" cy="803817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599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Sept 26 – 27</a:t>
            </a:r>
            <a:r>
              <a:rPr lang="en-US" sz="3599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 | Atlanta, GA</a:t>
            </a:r>
            <a:endParaRPr lang="en-US" sz="3599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5254" y="489050"/>
            <a:ext cx="1552931" cy="3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3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ack">
    <p:bg bwMode="gray">
      <p:bgPr>
        <a:solidFill>
          <a:schemeClr val="accent6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l="41116" r="2514"/>
          <a:stretch/>
        </p:blipFill>
        <p:spPr>
          <a:xfrm rot="5400000">
            <a:off x="2713036" y="-2713036"/>
            <a:ext cx="7010400" cy="1243647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 bwMode="auto">
          <a:xfrm>
            <a:off x="-1" y="2"/>
            <a:ext cx="8299005" cy="6994524"/>
          </a:xfrm>
          <a:prstGeom prst="rect">
            <a:avLst/>
          </a:prstGeom>
          <a:solidFill>
            <a:schemeClr val="accent6">
              <a:alpha val="90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 bwMode="white">
          <a:xfrm>
            <a:off x="274639" y="2023254"/>
            <a:ext cx="7467599" cy="1820734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399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Microsoft</a:t>
            </a:r>
            <a:r>
              <a:rPr lang="en-US" sz="5399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 Data </a:t>
            </a:r>
            <a:br>
              <a:rPr lang="en-US" sz="5399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</a:br>
            <a:r>
              <a:rPr lang="en-US" sz="5399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Science Summit</a:t>
            </a:r>
            <a:endParaRPr lang="en-US" sz="5399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03238" y="449263"/>
            <a:ext cx="1552931" cy="33266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 bwMode="white">
          <a:xfrm>
            <a:off x="292674" y="3972357"/>
            <a:ext cx="10195024" cy="747314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199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Sept 26 – 27</a:t>
            </a:r>
            <a:r>
              <a:rPr lang="en-US" sz="3199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 | Atlanta, GA</a:t>
            </a:r>
            <a:endParaRPr lang="en-US" sz="3199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188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al">
    <p:bg bwMode="gray">
      <p:bgPr>
        <a:solidFill>
          <a:schemeClr val="accent6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1116" r="2514"/>
          <a:stretch/>
        </p:blipFill>
        <p:spPr>
          <a:xfrm rot="5400000">
            <a:off x="2713036" y="-2713036"/>
            <a:ext cx="7010400" cy="1243647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-1" y="2"/>
            <a:ext cx="8299005" cy="6994524"/>
          </a:xfrm>
          <a:prstGeom prst="rect">
            <a:avLst/>
          </a:prstGeom>
          <a:solidFill>
            <a:schemeClr val="accent2">
              <a:alpha val="90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03238" y="449263"/>
            <a:ext cx="1552931" cy="3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212851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2pPr>
            <a:lvl3pPr marL="228557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3pPr>
            <a:lvl4pPr marL="457112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4pPr>
            <a:lvl5pPr marL="685669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649818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2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092881"/>
          </a:xfrm>
        </p:spPr>
        <p:txBody>
          <a:bodyPr>
            <a:spAutoFit/>
          </a:bodyPr>
          <a:lstStyle>
            <a:lvl1pPr>
              <a:defRPr sz="3999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6435319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/>
            </a:lvl1pPr>
            <a:lvl2pPr marL="0" indent="0">
              <a:buNone/>
              <a:defRPr sz="2000"/>
            </a:lvl2pPr>
            <a:lvl3pPr marL="231730" indent="0">
              <a:buNone/>
              <a:tabLst/>
              <a:defRPr sz="2000"/>
            </a:lvl3pPr>
            <a:lvl4pPr marL="460287" indent="0">
              <a:buNone/>
              <a:defRPr/>
            </a:lvl4pPr>
            <a:lvl5pPr marL="685669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/>
            </a:lvl1pPr>
            <a:lvl2pPr marL="0" indent="0">
              <a:buNone/>
              <a:defRPr sz="2000"/>
            </a:lvl2pPr>
            <a:lvl3pPr marL="231730" indent="0">
              <a:buNone/>
              <a:tabLst/>
              <a:defRPr sz="2000"/>
            </a:lvl3pPr>
            <a:lvl4pPr marL="460287" indent="0">
              <a:buNone/>
              <a:defRPr/>
            </a:lvl4pPr>
            <a:lvl5pPr marL="685669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728207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50"/>
            <a:ext cx="5486399" cy="1982081"/>
          </a:xfrm>
        </p:spPr>
        <p:txBody>
          <a:bodyPr wrap="square">
            <a:spAutoFit/>
          </a:bodyPr>
          <a:lstStyle>
            <a:lvl1pPr marL="287282" indent="-287282">
              <a:spcBef>
                <a:spcPts val="1224"/>
              </a:spcBef>
              <a:buClr>
                <a:schemeClr val="bg1"/>
              </a:buClr>
              <a:buFont typeface="Arial" pitchFamily="34" charset="0"/>
              <a:buChar char="•"/>
              <a:defRPr sz="3199"/>
            </a:lvl1pPr>
            <a:lvl2pPr marL="531064" indent="-233150">
              <a:buClr>
                <a:schemeClr val="bg1"/>
              </a:buClr>
              <a:defRPr sz="2400"/>
            </a:lvl2pPr>
            <a:lvl3pPr marL="699450" indent="-168387">
              <a:buClr>
                <a:schemeClr val="bg1"/>
              </a:buClr>
              <a:tabLst/>
              <a:defRPr sz="2000"/>
            </a:lvl3pPr>
            <a:lvl4pPr marL="880789" indent="-181339">
              <a:buClr>
                <a:schemeClr val="bg1"/>
              </a:buClr>
              <a:defRPr/>
            </a:lvl4pPr>
            <a:lvl5pPr marL="1049175" indent="-168387">
              <a:buClr>
                <a:schemeClr val="bg1"/>
              </a:buClr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50"/>
            <a:ext cx="5486399" cy="1982081"/>
          </a:xfrm>
        </p:spPr>
        <p:txBody>
          <a:bodyPr wrap="square">
            <a:spAutoFit/>
          </a:bodyPr>
          <a:lstStyle>
            <a:lvl1pPr marL="287282" indent="-287282">
              <a:spcBef>
                <a:spcPts val="1224"/>
              </a:spcBef>
              <a:buClr>
                <a:schemeClr val="bg1"/>
              </a:buClr>
              <a:buFont typeface="Arial" pitchFamily="34" charset="0"/>
              <a:buChar char="•"/>
              <a:defRPr sz="3199"/>
            </a:lvl1pPr>
            <a:lvl2pPr marL="531064" indent="-233150">
              <a:buClr>
                <a:schemeClr val="bg1"/>
              </a:buClr>
              <a:defRPr sz="2400"/>
            </a:lvl2pPr>
            <a:lvl3pPr marL="699450" indent="-168387">
              <a:buClr>
                <a:schemeClr val="bg1"/>
              </a:buClr>
              <a:tabLst/>
              <a:defRPr sz="2000"/>
            </a:lvl3pPr>
            <a:lvl4pPr marL="880789" indent="-181339">
              <a:buClr>
                <a:schemeClr val="bg1"/>
              </a:buClr>
              <a:defRPr/>
            </a:lvl4pPr>
            <a:lvl5pPr marL="1049175" indent="-168387">
              <a:buClr>
                <a:schemeClr val="bg1"/>
              </a:buClr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25053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7635210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 bwMode="gray">
      <p:bgPr>
        <a:solidFill>
          <a:srgbClr val="D83B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r="76770"/>
          <a:stretch/>
        </p:blipFill>
        <p:spPr>
          <a:xfrm>
            <a:off x="10808292" y="0"/>
            <a:ext cx="1628183" cy="6994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639" y="1209974"/>
            <a:ext cx="10056812" cy="2744490"/>
          </a:xfrm>
          <a:noFill/>
        </p:spPr>
        <p:txBody>
          <a:bodyPr tIns="91440" bIns="91440" anchor="t" anchorCtr="0">
            <a:noAutofit/>
          </a:bodyPr>
          <a:lstStyle>
            <a:lvl1pPr>
              <a:defRPr sz="7198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639" y="3954463"/>
            <a:ext cx="10058401" cy="1828800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19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315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 bwMode="gray">
      <p:bgPr>
        <a:solidFill>
          <a:srgbClr val="008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639" y="1209974"/>
            <a:ext cx="10056812" cy="3658890"/>
          </a:xfrm>
          <a:noFill/>
        </p:spPr>
        <p:txBody>
          <a:bodyPr tIns="91440" bIns="91440" anchor="t" anchorCtr="0">
            <a:noAutofit/>
          </a:bodyPr>
          <a:lstStyle>
            <a:lvl1pPr>
              <a:defRPr lang="en-US" sz="7198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r="76770"/>
          <a:stretch/>
        </p:blipFill>
        <p:spPr>
          <a:xfrm>
            <a:off x="10808292" y="0"/>
            <a:ext cx="1628183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teal">
    <p:bg>
      <p:bgPr>
        <a:solidFill>
          <a:srgbClr val="5252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41116" r="2514"/>
          <a:stretch/>
        </p:blipFill>
        <p:spPr>
          <a:xfrm rot="5400000">
            <a:off x="2713036" y="-2713036"/>
            <a:ext cx="7010400" cy="1243647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-2" y="1958182"/>
            <a:ext cx="7924800" cy="3078162"/>
          </a:xfrm>
          <a:prstGeom prst="rect">
            <a:avLst/>
          </a:prstGeom>
          <a:solidFill>
            <a:schemeClr val="accent2">
              <a:alpha val="8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308600"/>
            <a:ext cx="71627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550644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rgbClr val="D83B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41116" r="2514"/>
          <a:stretch/>
        </p:blipFill>
        <p:spPr>
          <a:xfrm rot="5400000">
            <a:off x="2713036" y="-2713036"/>
            <a:ext cx="7010400" cy="1243647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2" y="1958182"/>
            <a:ext cx="7924800" cy="3078162"/>
          </a:xfrm>
          <a:prstGeom prst="rect">
            <a:avLst/>
          </a:prstGeom>
          <a:solidFill>
            <a:schemeClr val="accent1">
              <a:alpha val="8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308600"/>
            <a:ext cx="71627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84375587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Pr>
        <a:solidFill>
          <a:srgbClr val="008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41116" r="2514"/>
          <a:stretch/>
        </p:blipFill>
        <p:spPr>
          <a:xfrm rot="5400000">
            <a:off x="2713036" y="-2713036"/>
            <a:ext cx="7010400" cy="1243647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2" y="1958182"/>
            <a:ext cx="7924800" cy="3078162"/>
          </a:xfrm>
          <a:prstGeom prst="rect">
            <a:avLst/>
          </a:prstGeom>
          <a:solidFill>
            <a:schemeClr val="bg2">
              <a:alpha val="8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308600"/>
            <a:ext cx="71627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37508160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41116" r="2514"/>
          <a:stretch/>
        </p:blipFill>
        <p:spPr>
          <a:xfrm rot="5400000">
            <a:off x="2713036" y="-2713036"/>
            <a:ext cx="7010400" cy="1243647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2" y="1958182"/>
            <a:ext cx="7924800" cy="3078162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308600"/>
            <a:ext cx="71627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573427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9199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99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13582312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650624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472637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202400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495862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310104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bg>
      <p:bgPr>
        <a:solidFill>
          <a:srgbClr val="008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2" tIns="46632" rIns="46632" bIns="466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8"/>
            <a:ext cx="11887199" cy="1995931"/>
          </a:xfrm>
        </p:spPr>
        <p:txBody>
          <a:bodyPr/>
          <a:lstStyle>
            <a:lvl1pPr marL="0" indent="0">
              <a:buNone/>
              <a:defRPr sz="3299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8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9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0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795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655303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7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54" tIns="146283" rIns="182854" bIns="146283" numCol="1" anchor="t" anchorCtr="0" compatLnSpc="1">
            <a:prstTxWarp prst="textNoShape">
              <a:avLst/>
            </a:prstTxWarp>
            <a:spAutoFit/>
          </a:bodyPr>
          <a:lstStyle/>
          <a:p>
            <a:pPr defTabSz="932111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233" y="3145040"/>
            <a:ext cx="3291840" cy="7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05909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9" y="1212851"/>
            <a:ext cx="11887200" cy="2443746"/>
          </a:xfrm>
          <a:prstGeom prst="rect">
            <a:avLst/>
          </a:prstGeom>
        </p:spPr>
        <p:txBody>
          <a:bodyPr/>
          <a:lstStyle>
            <a:lvl1pPr marL="290457" indent="-290457">
              <a:buClr>
                <a:schemeClr val="tx1"/>
              </a:buClr>
              <a:buSzPct val="90000"/>
              <a:buFont typeface="Arial" pitchFamily="34" charset="0"/>
              <a:buChar char="•"/>
              <a:defRPr sz="359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390" indent="-280935">
              <a:buClr>
                <a:schemeClr val="tx1"/>
              </a:buClr>
              <a:buSzPct val="90000"/>
              <a:buFont typeface="Arial" pitchFamily="34" charset="0"/>
              <a:buChar char="•"/>
              <a:defRPr sz="319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847" indent="-290457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404" indent="-228557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8960" indent="-228557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99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58947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Accent 2">
    <p:bg>
      <p:bgPr>
        <a:solidFill>
          <a:srgbClr val="D83B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51554" b="19942"/>
          <a:stretch/>
        </p:blipFill>
        <p:spPr>
          <a:xfrm>
            <a:off x="0" y="4030663"/>
            <a:ext cx="124364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7865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280903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Photo_Animated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8332" y="6182441"/>
            <a:ext cx="1552931" cy="3326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7589822" y="1"/>
            <a:ext cx="4846900" cy="69951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3" y="1211263"/>
            <a:ext cx="8229536" cy="1828800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040063"/>
            <a:ext cx="8231188" cy="182880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99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274638" y="1211264"/>
            <a:ext cx="11658296" cy="3657600"/>
          </a:xfrm>
          <a:prstGeom prst="rect">
            <a:avLst/>
          </a:prstGeom>
          <a:solidFill>
            <a:srgbClr val="0072C6">
              <a:alpha val="8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33099 -4.5892E-6 L 1.31478E-6 -4.5892E-6 " pathEditMode="relative" rAng="0" ptsTypes="AA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40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15" dur="9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accel="10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22" dur="9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accel="10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29" dur="9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accel="100000" autoRev="1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9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/>
      <p:bldP spid="3" grpId="2"/>
      <p:bldP spid="8" grpId="0" animBg="1"/>
      <p:bldP spid="8" grpId="1" animBg="1"/>
      <p:bldP spid="8" grpId="2" animBg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23" y="749322"/>
            <a:ext cx="11306829" cy="669661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680" y="2383224"/>
            <a:ext cx="11275737" cy="4214399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266">
                <a:solidFill>
                  <a:schemeClr val="bg1"/>
                </a:solidFill>
              </a:defRPr>
            </a:lvl1pPr>
            <a:lvl2pPr marL="647624" indent="0">
              <a:buClr>
                <a:schemeClr val="bg2"/>
              </a:buClr>
              <a:buSzPct val="100000"/>
              <a:buFontTx/>
              <a:buNone/>
              <a:defRPr sz="2040">
                <a:solidFill>
                  <a:schemeClr val="bg1"/>
                </a:solidFill>
              </a:defRPr>
            </a:lvl2pPr>
            <a:lvl3pPr marL="1234083" indent="0">
              <a:buClr>
                <a:schemeClr val="bg2"/>
              </a:buClr>
              <a:buSzPct val="100000"/>
              <a:buFontTx/>
              <a:buNone/>
              <a:defRPr sz="1813">
                <a:solidFill>
                  <a:schemeClr val="bg1"/>
                </a:solidFill>
              </a:defRPr>
            </a:lvl3pPr>
            <a:lvl4pPr marL="2011232" indent="-259050">
              <a:buClr>
                <a:schemeClr val="bg2"/>
              </a:buClr>
              <a:buFont typeface="Wingdings" panose="05000000000000000000" pitchFamily="2" charset="2"/>
              <a:buChar char="§"/>
              <a:defRPr sz="2040">
                <a:solidFill>
                  <a:schemeClr val="tx1"/>
                </a:solidFill>
              </a:defRPr>
            </a:lvl4pPr>
            <a:lvl5pPr marL="2399806" indent="-25905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4823" y="1340989"/>
            <a:ext cx="11306829" cy="595471"/>
          </a:xfrm>
        </p:spPr>
        <p:txBody>
          <a:bodyPr/>
          <a:lstStyle>
            <a:lvl1pPr marL="0" indent="0" algn="ctr">
              <a:buFontTx/>
              <a:buNone/>
              <a:defRPr sz="272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47624" indent="0" algn="ctr">
              <a:buFontTx/>
              <a:buNone/>
              <a:defRPr sz="3173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34083" indent="0" algn="ctr">
              <a:buFontTx/>
              <a:buNone/>
              <a:defRPr sz="3173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52182" indent="0" algn="ctr">
              <a:buFontTx/>
              <a:buNone/>
              <a:defRPr sz="3173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140756" indent="0" algn="ctr">
              <a:buFontTx/>
              <a:buNone/>
              <a:defRPr sz="3173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29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with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23" y="749322"/>
            <a:ext cx="11306829" cy="66966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680" y="2383224"/>
            <a:ext cx="11275737" cy="4214399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266">
                <a:solidFill>
                  <a:schemeClr val="bg1"/>
                </a:solidFill>
              </a:defRPr>
            </a:lvl1pPr>
            <a:lvl2pPr marL="647624" indent="0">
              <a:buClr>
                <a:schemeClr val="bg2"/>
              </a:buClr>
              <a:buSzPct val="100000"/>
              <a:buFontTx/>
              <a:buNone/>
              <a:defRPr sz="2040">
                <a:solidFill>
                  <a:schemeClr val="bg1"/>
                </a:solidFill>
              </a:defRPr>
            </a:lvl2pPr>
            <a:lvl3pPr marL="1234083" indent="0">
              <a:buClr>
                <a:schemeClr val="bg2"/>
              </a:buClr>
              <a:buSzPct val="100000"/>
              <a:buFontTx/>
              <a:buNone/>
              <a:defRPr sz="1813">
                <a:solidFill>
                  <a:schemeClr val="bg1"/>
                </a:solidFill>
              </a:defRPr>
            </a:lvl3pPr>
            <a:lvl4pPr marL="2011232" indent="-259050">
              <a:buClr>
                <a:schemeClr val="bg2"/>
              </a:buClr>
              <a:buFont typeface="Wingdings" panose="05000000000000000000" pitchFamily="2" charset="2"/>
              <a:buChar char="§"/>
              <a:defRPr sz="2040">
                <a:solidFill>
                  <a:schemeClr val="tx1"/>
                </a:solidFill>
              </a:defRPr>
            </a:lvl4pPr>
            <a:lvl5pPr marL="2399806" indent="-25905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4823" y="1340989"/>
            <a:ext cx="11306829" cy="595471"/>
          </a:xfrm>
        </p:spPr>
        <p:txBody>
          <a:bodyPr/>
          <a:lstStyle>
            <a:lvl1pPr marL="0" indent="0" algn="ctr">
              <a:buFontTx/>
              <a:buNone/>
              <a:defRPr sz="272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47624" indent="0" algn="ctr">
              <a:buFontTx/>
              <a:buNone/>
              <a:defRPr sz="3173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34083" indent="0" algn="ctr">
              <a:buFontTx/>
              <a:buNone/>
              <a:defRPr sz="3173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52182" indent="0" algn="ctr">
              <a:buFontTx/>
              <a:buNone/>
              <a:defRPr sz="3173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140756" indent="0" algn="ctr">
              <a:buFontTx/>
              <a:buNone/>
              <a:defRPr sz="3173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990101" y="6552018"/>
            <a:ext cx="3131408" cy="2812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marL="0" marR="0" lvl="0" indent="0" algn="r" defTabSz="51809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7" b="1" i="0" kern="0" dirty="0">
                <a:solidFill>
                  <a:schemeClr val="bg1"/>
                </a:solidFill>
                <a:latin typeface="Trebuchet MS"/>
              </a:rPr>
              <a:t>NVIDIA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34980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436475" cy="6994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23" y="749322"/>
            <a:ext cx="11306829" cy="66966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369" y="2383223"/>
            <a:ext cx="11275737" cy="4185879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266">
                <a:solidFill>
                  <a:schemeClr val="bg1"/>
                </a:solidFill>
              </a:defRPr>
            </a:lvl1pPr>
            <a:lvl2pPr marL="647624" indent="0">
              <a:buClr>
                <a:schemeClr val="bg2"/>
              </a:buClr>
              <a:buSzPct val="100000"/>
              <a:buFontTx/>
              <a:buNone/>
              <a:defRPr sz="2040">
                <a:solidFill>
                  <a:schemeClr val="bg1"/>
                </a:solidFill>
              </a:defRPr>
            </a:lvl2pPr>
            <a:lvl3pPr marL="1234083" indent="0">
              <a:buClr>
                <a:schemeClr val="bg2"/>
              </a:buClr>
              <a:buSzPct val="100000"/>
              <a:buFontTx/>
              <a:buNone/>
              <a:defRPr sz="2040">
                <a:solidFill>
                  <a:schemeClr val="bg1"/>
                </a:solidFill>
              </a:defRPr>
            </a:lvl3pPr>
            <a:lvl4pPr marL="2011232" indent="-259050">
              <a:buClr>
                <a:schemeClr val="bg2"/>
              </a:buClr>
              <a:buFont typeface="Wingdings" panose="05000000000000000000" pitchFamily="2" charset="2"/>
              <a:buChar char="§"/>
              <a:defRPr sz="2040">
                <a:solidFill>
                  <a:schemeClr val="tx1"/>
                </a:solidFill>
              </a:defRPr>
            </a:lvl4pPr>
            <a:lvl5pPr marL="2399806" indent="-25905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4823" y="1340989"/>
            <a:ext cx="11306829" cy="595471"/>
          </a:xfrm>
        </p:spPr>
        <p:txBody>
          <a:bodyPr/>
          <a:lstStyle>
            <a:lvl1pPr marL="0" indent="0" algn="ctr">
              <a:buFontTx/>
              <a:buNone/>
              <a:defRPr sz="272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47624" indent="0" algn="ctr">
              <a:buFontTx/>
              <a:buNone/>
              <a:defRPr sz="3173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34083" indent="0" algn="ctr">
              <a:buFontTx/>
              <a:buNone/>
              <a:defRPr sz="3173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52182" indent="0" algn="ctr">
              <a:buFontTx/>
              <a:buNone/>
              <a:defRPr sz="3173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140756" indent="0" algn="ctr">
              <a:buFontTx/>
              <a:buNone/>
              <a:defRPr sz="3173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89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436475" cy="6994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24" y="717932"/>
            <a:ext cx="6712075" cy="70105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369" y="2383223"/>
            <a:ext cx="6693619" cy="4185879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266">
                <a:solidFill>
                  <a:schemeClr val="bg1"/>
                </a:solidFill>
              </a:defRPr>
            </a:lvl1pPr>
            <a:lvl2pPr marL="647624" indent="0">
              <a:buClr>
                <a:schemeClr val="bg2"/>
              </a:buClr>
              <a:buSzPct val="100000"/>
              <a:buFontTx/>
              <a:buNone/>
              <a:defRPr sz="2040">
                <a:solidFill>
                  <a:schemeClr val="bg1"/>
                </a:solidFill>
              </a:defRPr>
            </a:lvl2pPr>
            <a:lvl3pPr marL="1234083" indent="0">
              <a:buClr>
                <a:schemeClr val="bg2"/>
              </a:buClr>
              <a:buSzPct val="100000"/>
              <a:buFontTx/>
              <a:buNone/>
              <a:defRPr sz="2040">
                <a:solidFill>
                  <a:schemeClr val="bg1"/>
                </a:solidFill>
              </a:defRPr>
            </a:lvl3pPr>
            <a:lvl4pPr marL="2011232" indent="-259050">
              <a:buClr>
                <a:schemeClr val="bg2"/>
              </a:buClr>
              <a:buFont typeface="Wingdings" panose="05000000000000000000" pitchFamily="2" charset="2"/>
              <a:buChar char="§"/>
              <a:defRPr sz="2040">
                <a:solidFill>
                  <a:schemeClr val="tx1"/>
                </a:solidFill>
              </a:defRPr>
            </a:lvl4pPr>
            <a:lvl5pPr marL="2399806" indent="-25905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4824" y="1340989"/>
            <a:ext cx="6712075" cy="595471"/>
          </a:xfrm>
        </p:spPr>
        <p:txBody>
          <a:bodyPr/>
          <a:lstStyle>
            <a:lvl1pPr marL="0" indent="0" algn="l">
              <a:buFontTx/>
              <a:buNone/>
              <a:defRPr sz="272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47624" indent="0" algn="ctr">
              <a:buFontTx/>
              <a:buNone/>
              <a:defRPr sz="3173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34083" indent="0" algn="ctr">
              <a:buFontTx/>
              <a:buNone/>
              <a:defRPr sz="3173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52182" indent="0" algn="ctr">
              <a:buFontTx/>
              <a:buNone/>
              <a:defRPr sz="3173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140756" indent="0" algn="ctr">
              <a:buFontTx/>
              <a:buNone/>
              <a:defRPr sz="3173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17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436475" cy="6994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23" y="749322"/>
            <a:ext cx="11306829" cy="66966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439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436475" cy="6994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23" y="3162433"/>
            <a:ext cx="11306829" cy="669661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876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23" y="741532"/>
            <a:ext cx="11306829" cy="66966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824" y="2392999"/>
            <a:ext cx="5604691" cy="4185610"/>
          </a:xfrm>
        </p:spPr>
        <p:txBody>
          <a:bodyPr/>
          <a:lstStyle>
            <a:lvl1pPr marL="262647" indent="-262647">
              <a:buSzPct val="100000"/>
              <a:buFontTx/>
              <a:buBlip>
                <a:blip r:embed="rId2"/>
              </a:buBlip>
              <a:defRPr sz="2720" b="0">
                <a:solidFill>
                  <a:schemeClr val="bg1"/>
                </a:solidFill>
              </a:defRPr>
            </a:lvl1pPr>
            <a:lvl2pPr marL="910271" indent="-262647">
              <a:buSzPct val="100000"/>
              <a:buFontTx/>
              <a:buBlip>
                <a:blip r:embed="rId2"/>
              </a:buBlip>
              <a:defRPr sz="2266" b="0">
                <a:solidFill>
                  <a:schemeClr val="bg1"/>
                </a:solidFill>
              </a:defRPr>
            </a:lvl2pPr>
            <a:lvl3pPr marL="1422974" indent="-188891">
              <a:buSzPct val="100000"/>
              <a:buFontTx/>
              <a:buBlip>
                <a:blip r:embed="rId2"/>
              </a:buBlip>
              <a:defRPr sz="2040" b="0">
                <a:solidFill>
                  <a:schemeClr val="bg1"/>
                </a:solidFill>
              </a:defRPr>
            </a:lvl3pPr>
            <a:lvl4pPr marL="2011232" indent="-259050">
              <a:buFont typeface="Wingdings" panose="05000000000000000000" pitchFamily="2" charset="2"/>
              <a:buChar char="§"/>
              <a:defRPr sz="2040" b="0">
                <a:solidFill>
                  <a:schemeClr val="tx1"/>
                </a:solidFill>
              </a:defRPr>
            </a:lvl4pPr>
            <a:lvl5pPr marL="2399806" indent="-259050">
              <a:buFont typeface="Wingdings" panose="05000000000000000000" pitchFamily="2" charset="2"/>
              <a:buChar char="§"/>
              <a:defRPr sz="2040" b="0">
                <a:solidFill>
                  <a:schemeClr val="tx1"/>
                </a:solidFill>
              </a:defRPr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962" y="2392999"/>
            <a:ext cx="5604690" cy="4185610"/>
          </a:xfrm>
        </p:spPr>
        <p:txBody>
          <a:bodyPr/>
          <a:lstStyle>
            <a:lvl1pPr marL="262647" indent="-262647">
              <a:buSzPct val="100000"/>
              <a:buFontTx/>
              <a:buBlip>
                <a:blip r:embed="rId2"/>
              </a:buBlip>
              <a:defRPr sz="2720" b="0">
                <a:solidFill>
                  <a:schemeClr val="bg1"/>
                </a:solidFill>
              </a:defRPr>
            </a:lvl1pPr>
            <a:lvl2pPr marL="910271" indent="-262647">
              <a:buSzPct val="100000"/>
              <a:buFontTx/>
              <a:buBlip>
                <a:blip r:embed="rId2"/>
              </a:buBlip>
              <a:defRPr sz="2266" b="0">
                <a:solidFill>
                  <a:schemeClr val="bg1"/>
                </a:solidFill>
              </a:defRPr>
            </a:lvl2pPr>
            <a:lvl3pPr marL="1422974" indent="-188891">
              <a:buSzPct val="100000"/>
              <a:buFontTx/>
              <a:buBlip>
                <a:blip r:embed="rId2"/>
              </a:buBlip>
              <a:defRPr sz="2040" b="0">
                <a:solidFill>
                  <a:schemeClr val="bg1"/>
                </a:solidFill>
              </a:defRPr>
            </a:lvl3pPr>
            <a:lvl4pPr marL="2011232" indent="-259050">
              <a:buFont typeface="Wingdings" panose="05000000000000000000" pitchFamily="2" charset="2"/>
              <a:buChar char="§"/>
              <a:defRPr sz="2040" b="0">
                <a:solidFill>
                  <a:schemeClr val="tx1"/>
                </a:solidFill>
              </a:defRPr>
            </a:lvl4pPr>
            <a:lvl5pPr marL="2399806" indent="-259050">
              <a:buFont typeface="Wingdings" panose="05000000000000000000" pitchFamily="2" charset="2"/>
              <a:buChar char="§"/>
              <a:defRPr sz="2040" b="0">
                <a:solidFill>
                  <a:schemeClr val="tx1"/>
                </a:solidFill>
              </a:defRPr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4823" y="1337856"/>
            <a:ext cx="11306829" cy="595471"/>
          </a:xfrm>
        </p:spPr>
        <p:txBody>
          <a:bodyPr/>
          <a:lstStyle>
            <a:lvl1pPr marL="0" indent="0" algn="ctr">
              <a:buFontTx/>
              <a:buNone/>
              <a:defRPr sz="272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47624" indent="0" algn="ctr">
              <a:buFontTx/>
              <a:buNone/>
              <a:defRPr sz="3173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34083" indent="0" algn="ctr">
              <a:buFontTx/>
              <a:buNone/>
              <a:defRPr sz="3173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52182" indent="0" algn="ctr">
              <a:buFontTx/>
              <a:buNone/>
              <a:defRPr sz="3173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140756" indent="0" algn="ctr">
              <a:buFontTx/>
              <a:buNone/>
              <a:defRPr sz="3173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73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436475" cy="6994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720" y="6065765"/>
            <a:ext cx="8915035" cy="418538"/>
          </a:xfrm>
        </p:spPr>
        <p:txBody>
          <a:bodyPr anchor="b"/>
          <a:lstStyle>
            <a:lvl1pPr algn="l">
              <a:defRPr sz="226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07" y="5827214"/>
            <a:ext cx="8552862" cy="11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436475" cy="6994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</p:spTree>
    <p:extLst>
      <p:ext uri="{BB962C8B-B14F-4D97-AF65-F5344CB8AC3E}">
        <p14:creationId xmlns:p14="http://schemas.microsoft.com/office/powerpoint/2010/main" val="24856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6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10" Type="http://schemas.openxmlformats.org/officeDocument/2006/relationships/image" Target="../media/image16.jpg"/><Relationship Id="rId4" Type="http://schemas.openxmlformats.org/officeDocument/2006/relationships/slideLayout" Target="../slideLayouts/slideLayout105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8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  <p:sldLayoutId id="2147484489" r:id="rId12"/>
    <p:sldLayoutId id="2147484490" r:id="rId13"/>
    <p:sldLayoutId id="2147484491" r:id="rId14"/>
    <p:sldLayoutId id="2147484492" r:id="rId15"/>
    <p:sldLayoutId id="2147484493" r:id="rId16"/>
    <p:sldLayoutId id="2147484494" r:id="rId17"/>
    <p:sldLayoutId id="2147484669" r:id="rId1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44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6" r:id="rId1"/>
    <p:sldLayoutId id="2147484498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  <p:sldLayoutId id="2147484509" r:id="rId12"/>
    <p:sldLayoutId id="2147484510" r:id="rId13"/>
    <p:sldLayoutId id="2147484511" r:id="rId14"/>
    <p:sldLayoutId id="2147484512" r:id="rId15"/>
    <p:sldLayoutId id="2147484513" r:id="rId16"/>
    <p:sldLayoutId id="2147484514" r:id="rId1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1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708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  <p:sldLayoutId id="2147484527" r:id="rId12"/>
    <p:sldLayoutId id="2147484528" r:id="rId13"/>
    <p:sldLayoutId id="2147484529" r:id="rId14"/>
    <p:sldLayoutId id="2147484530" r:id="rId15"/>
    <p:sldLayoutId id="2147484531" r:id="rId16"/>
    <p:sldLayoutId id="2147484532" r:id="rId17"/>
    <p:sldLayoutId id="2147484533" r:id="rId18"/>
    <p:sldLayoutId id="2147484534" r:id="rId19"/>
    <p:sldLayoutId id="2147484535" r:id="rId20"/>
    <p:sldLayoutId id="2147484536" r:id="rId21"/>
    <p:sldLayoutId id="2147484537" r:id="rId22"/>
    <p:sldLayoutId id="2147484538" r:id="rId23"/>
    <p:sldLayoutId id="2147484539" r:id="rId24"/>
  </p:sldLayoutIdLst>
  <p:transition>
    <p:fade/>
  </p:transition>
  <p:txStyles>
    <p:titleStyle>
      <a:lvl1pPr algn="l" defTabSz="932563" rtl="0" eaLnBrk="1" latinLnBrk="0" hangingPunct="1">
        <a:lnSpc>
          <a:spcPct val="90000"/>
        </a:lnSpc>
        <a:spcBef>
          <a:spcPct val="0"/>
        </a:spcBef>
        <a:buNone/>
        <a:defRPr lang="en-US" sz="4799" b="0" kern="1200" cap="none" spc="-102" baseline="0" dirty="0" smtClean="0">
          <a:ln w="3175">
            <a:noFill/>
          </a:ln>
          <a:gradFill>
            <a:gsLst>
              <a:gs pos="1250">
                <a:schemeClr val="bg1"/>
              </a:gs>
              <a:gs pos="100000">
                <a:schemeClr val="bg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34" marR="0" indent="-342834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99" kern="1200" spc="0" baseline="0">
          <a:gradFill>
            <a:gsLst>
              <a:gs pos="1250">
                <a:schemeClr val="bg1"/>
              </a:gs>
              <a:gs pos="100000">
                <a:schemeClr val="bg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088" marR="0" indent="-241253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bg1"/>
              </a:gs>
              <a:gs pos="100000">
                <a:schemeClr val="bg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9946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bg1"/>
              </a:gs>
              <a:gs pos="100000">
                <a:schemeClr val="bg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503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bg1"/>
              </a:gs>
              <a:gs pos="100000">
                <a:schemeClr val="bg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058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bg1"/>
              </a:gs>
              <a:gs pos="100000">
                <a:schemeClr val="bg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548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830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112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394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281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563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844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126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408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689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970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253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008" y="372394"/>
            <a:ext cx="10726460" cy="135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008" y="1861969"/>
            <a:ext cx="10726460" cy="383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119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737" r:id="rId6"/>
  </p:sldLayoutIdLst>
  <p:txStyles>
    <p:titleStyle>
      <a:lvl1pPr algn="l" defTabSz="932597" rtl="0" eaLnBrk="1" latinLnBrk="0" hangingPunct="1">
        <a:lnSpc>
          <a:spcPct val="90000"/>
        </a:lnSpc>
        <a:spcBef>
          <a:spcPct val="0"/>
        </a:spcBef>
        <a:buNone/>
        <a:defRPr sz="4080" kern="1200" baseline="0">
          <a:solidFill>
            <a:srgbClr val="117A0E"/>
          </a:solidFill>
          <a:latin typeface="Segoe Pro Light" charset="0"/>
          <a:ea typeface="+mj-ea"/>
          <a:cs typeface="+mj-cs"/>
        </a:defRPr>
      </a:lvl1pPr>
    </p:titleStyle>
    <p:bodyStyle>
      <a:lvl1pPr marL="233149" indent="-233149" algn="l" defTabSz="932597" rtl="0" eaLnBrk="1" latinLnBrk="0" hangingPunct="1">
        <a:lnSpc>
          <a:spcPct val="90000"/>
        </a:lnSpc>
        <a:spcBef>
          <a:spcPts val="1020"/>
        </a:spcBef>
        <a:buFont typeface="Arial"/>
        <a:buChar char="•"/>
        <a:defRPr sz="2856" kern="1200" baseline="0">
          <a:solidFill>
            <a:schemeClr val="tx1"/>
          </a:solidFill>
          <a:latin typeface="Segoe Pro" charset="0"/>
          <a:ea typeface="+mn-ea"/>
          <a:cs typeface="+mn-cs"/>
        </a:defRPr>
      </a:lvl1pPr>
      <a:lvl2pPr marL="699447" indent="-233149" algn="l" defTabSz="932597" rtl="0" eaLnBrk="1" latinLnBrk="0" hangingPunct="1">
        <a:lnSpc>
          <a:spcPct val="90000"/>
        </a:lnSpc>
        <a:spcBef>
          <a:spcPts val="510"/>
        </a:spcBef>
        <a:buFont typeface="Arial"/>
        <a:buChar char="•"/>
        <a:defRPr sz="2448" kern="1200" baseline="0">
          <a:solidFill>
            <a:schemeClr val="tx1"/>
          </a:solidFill>
          <a:latin typeface="Segoe Pro" charset="0"/>
          <a:ea typeface="+mn-ea"/>
          <a:cs typeface="+mn-cs"/>
        </a:defRPr>
      </a:lvl2pPr>
      <a:lvl3pPr marL="1165746" indent="-233149" algn="l" defTabSz="932597" rtl="0" eaLnBrk="1" latinLnBrk="0" hangingPunct="1">
        <a:lnSpc>
          <a:spcPct val="90000"/>
        </a:lnSpc>
        <a:spcBef>
          <a:spcPts val="510"/>
        </a:spcBef>
        <a:buFont typeface="Arial"/>
        <a:buChar char="•"/>
        <a:defRPr sz="2040" kern="1200" baseline="0">
          <a:solidFill>
            <a:schemeClr val="tx1"/>
          </a:solidFill>
          <a:latin typeface="Segoe Pro" charset="0"/>
          <a:ea typeface="+mn-ea"/>
          <a:cs typeface="+mn-cs"/>
        </a:defRPr>
      </a:lvl3pPr>
      <a:lvl4pPr marL="1632044" indent="-233149" algn="l" defTabSz="932597" rtl="0" eaLnBrk="1" latinLnBrk="0" hangingPunct="1">
        <a:lnSpc>
          <a:spcPct val="90000"/>
        </a:lnSpc>
        <a:spcBef>
          <a:spcPts val="510"/>
        </a:spcBef>
        <a:buFont typeface="Arial"/>
        <a:buChar char="•"/>
        <a:defRPr sz="1836" kern="1200" baseline="0">
          <a:solidFill>
            <a:schemeClr val="tx1"/>
          </a:solidFill>
          <a:latin typeface="Segoe Pro" charset="0"/>
          <a:ea typeface="+mn-ea"/>
          <a:cs typeface="+mn-cs"/>
        </a:defRPr>
      </a:lvl4pPr>
      <a:lvl5pPr marL="2098342" indent="-233149" algn="l" defTabSz="932597" rtl="0" eaLnBrk="1" latinLnBrk="0" hangingPunct="1">
        <a:lnSpc>
          <a:spcPct val="90000"/>
        </a:lnSpc>
        <a:spcBef>
          <a:spcPts val="510"/>
        </a:spcBef>
        <a:buFont typeface="Arial"/>
        <a:buChar char="•"/>
        <a:defRPr sz="1836" kern="1200" baseline="0">
          <a:solidFill>
            <a:schemeClr val="tx1"/>
          </a:solidFill>
          <a:latin typeface="Segoe Pro" charset="0"/>
          <a:ea typeface="+mn-ea"/>
          <a:cs typeface="+mn-cs"/>
        </a:defRPr>
      </a:lvl5pPr>
      <a:lvl6pPr marL="2564641" indent="-233149" algn="l" defTabSz="932597" rtl="0" eaLnBrk="1" latinLnBrk="0" hangingPunct="1">
        <a:lnSpc>
          <a:spcPct val="90000"/>
        </a:lnSpc>
        <a:spcBef>
          <a:spcPts val="51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3030939" indent="-233149" algn="l" defTabSz="932597" rtl="0" eaLnBrk="1" latinLnBrk="0" hangingPunct="1">
        <a:lnSpc>
          <a:spcPct val="90000"/>
        </a:lnSpc>
        <a:spcBef>
          <a:spcPts val="51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497237" indent="-233149" algn="l" defTabSz="932597" rtl="0" eaLnBrk="1" latinLnBrk="0" hangingPunct="1">
        <a:lnSpc>
          <a:spcPct val="90000"/>
        </a:lnSpc>
        <a:spcBef>
          <a:spcPts val="51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963535" indent="-233149" algn="l" defTabSz="932597" rtl="0" eaLnBrk="1" latinLnBrk="0" hangingPunct="1">
        <a:lnSpc>
          <a:spcPct val="90000"/>
        </a:lnSpc>
        <a:spcBef>
          <a:spcPts val="51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29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597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8895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193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491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779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408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386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1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1024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  <p:sldLayoutId id="2147484647" r:id="rId4"/>
    <p:sldLayoutId id="2147484648" r:id="rId5"/>
    <p:sldLayoutId id="2147484649" r:id="rId6"/>
    <p:sldLayoutId id="2147484650" r:id="rId7"/>
    <p:sldLayoutId id="2147484651" r:id="rId8"/>
    <p:sldLayoutId id="2147484652" r:id="rId9"/>
    <p:sldLayoutId id="2147484653" r:id="rId10"/>
    <p:sldLayoutId id="2147484654" r:id="rId11"/>
    <p:sldLayoutId id="2147484655" r:id="rId12"/>
    <p:sldLayoutId id="2147484656" r:id="rId13"/>
    <p:sldLayoutId id="2147484657" r:id="rId14"/>
    <p:sldLayoutId id="2147484658" r:id="rId15"/>
    <p:sldLayoutId id="2147484659" r:id="rId16"/>
    <p:sldLayoutId id="2147484660" r:id="rId17"/>
    <p:sldLayoutId id="2147484661" r:id="rId18"/>
    <p:sldLayoutId id="2147484662" r:id="rId19"/>
    <p:sldLayoutId id="2147484663" r:id="rId20"/>
    <p:sldLayoutId id="2147484664" r:id="rId21"/>
    <p:sldLayoutId id="2147484665" r:id="rId22"/>
    <p:sldLayoutId id="2147484666" r:id="rId23"/>
    <p:sldLayoutId id="2147484667" r:id="rId24"/>
    <p:sldLayoutId id="2147484668" r:id="rId25"/>
  </p:sldLayoutIdLst>
  <p:transition>
    <p:fade/>
  </p:transition>
  <p:txStyles>
    <p:titleStyle>
      <a:lvl1pPr algn="l" defTabSz="932563" rtl="0" eaLnBrk="1" latinLnBrk="0" hangingPunct="1">
        <a:lnSpc>
          <a:spcPct val="90000"/>
        </a:lnSpc>
        <a:spcBef>
          <a:spcPct val="0"/>
        </a:spcBef>
        <a:buNone/>
        <a:defRPr lang="en-US" sz="4799" b="0" kern="1200" cap="none" spc="-102" baseline="0" dirty="0" smtClean="0">
          <a:ln w="3175">
            <a:noFill/>
          </a:ln>
          <a:gradFill>
            <a:gsLst>
              <a:gs pos="1250">
                <a:schemeClr val="bg1"/>
              </a:gs>
              <a:gs pos="100000">
                <a:schemeClr val="bg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34" marR="0" indent="-342834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99" kern="1200" spc="0" baseline="0">
          <a:gradFill>
            <a:gsLst>
              <a:gs pos="1250">
                <a:schemeClr val="bg1"/>
              </a:gs>
              <a:gs pos="100000">
                <a:schemeClr val="bg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088" marR="0" indent="-241253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bg1"/>
              </a:gs>
              <a:gs pos="100000">
                <a:schemeClr val="bg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9946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bg1"/>
              </a:gs>
              <a:gs pos="100000">
                <a:schemeClr val="bg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503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bg1"/>
              </a:gs>
              <a:gs pos="100000">
                <a:schemeClr val="bg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058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bg1"/>
              </a:gs>
              <a:gs pos="100000">
                <a:schemeClr val="bg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548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830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112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394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281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563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844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126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408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689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970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253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405" y="740603"/>
            <a:ext cx="11303667" cy="66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6419" y="2269144"/>
            <a:ext cx="11276031" cy="442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064453" y="6608183"/>
            <a:ext cx="363849" cy="18312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r"/>
            <a:fld id="{9EF62655-870B-4C06-BC3D-C67D37BAE36D}" type="slidenum">
              <a:rPr lang="en-US" sz="963" kern="1200" smtClean="0">
                <a:solidFill>
                  <a:schemeClr val="accent4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pPr algn="r"/>
              <a:t>‹#›</a:t>
            </a:fld>
            <a:r>
              <a:rPr lang="en-US" sz="119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US" sz="1190" cap="non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508121" y="6647998"/>
            <a:ext cx="661336" cy="122141"/>
            <a:chOff x="677492" y="-1417931"/>
            <a:chExt cx="3154606" cy="582700"/>
          </a:xfrm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3761772" y="-980905"/>
              <a:ext cx="70326" cy="68652"/>
            </a:xfrm>
            <a:custGeom>
              <a:avLst/>
              <a:gdLst>
                <a:gd name="T0" fmla="*/ 36 w 87"/>
                <a:gd name="T1" fmla="*/ 37 h 83"/>
                <a:gd name="T2" fmla="*/ 36 w 87"/>
                <a:gd name="T3" fmla="*/ 26 h 83"/>
                <a:gd name="T4" fmla="*/ 43 w 87"/>
                <a:gd name="T5" fmla="*/ 26 h 83"/>
                <a:gd name="T6" fmla="*/ 52 w 87"/>
                <a:gd name="T7" fmla="*/ 31 h 83"/>
                <a:gd name="T8" fmla="*/ 45 w 87"/>
                <a:gd name="T9" fmla="*/ 37 h 83"/>
                <a:gd name="T10" fmla="*/ 36 w 87"/>
                <a:gd name="T11" fmla="*/ 37 h 83"/>
                <a:gd name="T12" fmla="*/ 36 w 87"/>
                <a:gd name="T13" fmla="*/ 45 h 83"/>
                <a:gd name="T14" fmla="*/ 41 w 87"/>
                <a:gd name="T15" fmla="*/ 45 h 83"/>
                <a:gd name="T16" fmla="*/ 52 w 87"/>
                <a:gd name="T17" fmla="*/ 63 h 83"/>
                <a:gd name="T18" fmla="*/ 63 w 87"/>
                <a:gd name="T19" fmla="*/ 63 h 83"/>
                <a:gd name="T20" fmla="*/ 52 w 87"/>
                <a:gd name="T21" fmla="*/ 44 h 83"/>
                <a:gd name="T22" fmla="*/ 63 w 87"/>
                <a:gd name="T23" fmla="*/ 32 h 83"/>
                <a:gd name="T24" fmla="*/ 44 w 87"/>
                <a:gd name="T25" fmla="*/ 19 h 83"/>
                <a:gd name="T26" fmla="*/ 26 w 87"/>
                <a:gd name="T27" fmla="*/ 19 h 83"/>
                <a:gd name="T28" fmla="*/ 26 w 87"/>
                <a:gd name="T29" fmla="*/ 63 h 83"/>
                <a:gd name="T30" fmla="*/ 36 w 87"/>
                <a:gd name="T31" fmla="*/ 63 h 83"/>
                <a:gd name="T32" fmla="*/ 36 w 87"/>
                <a:gd name="T33" fmla="*/ 45 h 83"/>
                <a:gd name="T34" fmla="*/ 87 w 87"/>
                <a:gd name="T35" fmla="*/ 41 h 83"/>
                <a:gd name="T36" fmla="*/ 44 w 87"/>
                <a:gd name="T37" fmla="*/ 0 h 83"/>
                <a:gd name="T38" fmla="*/ 0 w 87"/>
                <a:gd name="T39" fmla="*/ 41 h 83"/>
                <a:gd name="T40" fmla="*/ 44 w 87"/>
                <a:gd name="T41" fmla="*/ 83 h 83"/>
                <a:gd name="T42" fmla="*/ 87 w 87"/>
                <a:gd name="T43" fmla="*/ 41 h 83"/>
                <a:gd name="T44" fmla="*/ 74 w 87"/>
                <a:gd name="T45" fmla="*/ 41 h 83"/>
                <a:gd name="T46" fmla="*/ 44 w 87"/>
                <a:gd name="T47" fmla="*/ 73 h 83"/>
                <a:gd name="T48" fmla="*/ 44 w 87"/>
                <a:gd name="T49" fmla="*/ 73 h 83"/>
                <a:gd name="T50" fmla="*/ 13 w 87"/>
                <a:gd name="T51" fmla="*/ 41 h 83"/>
                <a:gd name="T52" fmla="*/ 44 w 87"/>
                <a:gd name="T53" fmla="*/ 9 h 83"/>
                <a:gd name="T54" fmla="*/ 74 w 87"/>
                <a:gd name="T5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83">
                  <a:moveTo>
                    <a:pt x="36" y="37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7" y="26"/>
                    <a:pt x="52" y="27"/>
                    <a:pt x="52" y="31"/>
                  </a:cubicBezTo>
                  <a:cubicBezTo>
                    <a:pt x="52" y="36"/>
                    <a:pt x="50" y="37"/>
                    <a:pt x="45" y="37"/>
                  </a:cubicBezTo>
                  <a:cubicBezTo>
                    <a:pt x="36" y="37"/>
                    <a:pt x="36" y="37"/>
                    <a:pt x="36" y="37"/>
                  </a:cubicBezTo>
                  <a:moveTo>
                    <a:pt x="36" y="45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43"/>
                    <a:pt x="63" y="41"/>
                    <a:pt x="63" y="32"/>
                  </a:cubicBezTo>
                  <a:cubicBezTo>
                    <a:pt x="63" y="22"/>
                    <a:pt x="56" y="19"/>
                    <a:pt x="44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45"/>
                    <a:pt x="36" y="45"/>
                    <a:pt x="36" y="45"/>
                  </a:cubicBezTo>
                  <a:moveTo>
                    <a:pt x="87" y="41"/>
                  </a:moveTo>
                  <a:cubicBezTo>
                    <a:pt x="87" y="15"/>
                    <a:pt x="66" y="0"/>
                    <a:pt x="44" y="0"/>
                  </a:cubicBezTo>
                  <a:cubicBezTo>
                    <a:pt x="21" y="0"/>
                    <a:pt x="0" y="15"/>
                    <a:pt x="0" y="41"/>
                  </a:cubicBezTo>
                  <a:cubicBezTo>
                    <a:pt x="0" y="67"/>
                    <a:pt x="21" y="83"/>
                    <a:pt x="44" y="83"/>
                  </a:cubicBezTo>
                  <a:cubicBezTo>
                    <a:pt x="66" y="83"/>
                    <a:pt x="87" y="67"/>
                    <a:pt x="87" y="41"/>
                  </a:cubicBezTo>
                  <a:moveTo>
                    <a:pt x="74" y="41"/>
                  </a:moveTo>
                  <a:cubicBezTo>
                    <a:pt x="74" y="60"/>
                    <a:pt x="60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26" y="73"/>
                    <a:pt x="13" y="60"/>
                    <a:pt x="13" y="41"/>
                  </a:cubicBezTo>
                  <a:cubicBezTo>
                    <a:pt x="13" y="22"/>
                    <a:pt x="26" y="9"/>
                    <a:pt x="44" y="9"/>
                  </a:cubicBezTo>
                  <a:cubicBezTo>
                    <a:pt x="60" y="9"/>
                    <a:pt x="74" y="22"/>
                    <a:pt x="74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40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1700563" y="-1309093"/>
              <a:ext cx="2039443" cy="385118"/>
            </a:xfrm>
            <a:custGeom>
              <a:avLst/>
              <a:gdLst>
                <a:gd name="T0" fmla="*/ 1048 w 2520"/>
                <a:gd name="T1" fmla="*/ 0 h 472"/>
                <a:gd name="T2" fmla="*/ 1048 w 2520"/>
                <a:gd name="T3" fmla="*/ 472 h 472"/>
                <a:gd name="T4" fmla="*/ 1181 w 2520"/>
                <a:gd name="T5" fmla="*/ 472 h 472"/>
                <a:gd name="T6" fmla="*/ 1181 w 2520"/>
                <a:gd name="T7" fmla="*/ 0 h 472"/>
                <a:gd name="T8" fmla="*/ 1048 w 2520"/>
                <a:gd name="T9" fmla="*/ 0 h 472"/>
                <a:gd name="T10" fmla="*/ 0 w 2520"/>
                <a:gd name="T11" fmla="*/ 0 h 472"/>
                <a:gd name="T12" fmla="*/ 0 w 2520"/>
                <a:gd name="T13" fmla="*/ 472 h 472"/>
                <a:gd name="T14" fmla="*/ 134 w 2520"/>
                <a:gd name="T15" fmla="*/ 472 h 472"/>
                <a:gd name="T16" fmla="*/ 134 w 2520"/>
                <a:gd name="T17" fmla="*/ 105 h 472"/>
                <a:gd name="T18" fmla="*/ 239 w 2520"/>
                <a:gd name="T19" fmla="*/ 106 h 472"/>
                <a:gd name="T20" fmla="*/ 314 w 2520"/>
                <a:gd name="T21" fmla="*/ 132 h 472"/>
                <a:gd name="T22" fmla="*/ 344 w 2520"/>
                <a:gd name="T23" fmla="*/ 257 h 472"/>
                <a:gd name="T24" fmla="*/ 344 w 2520"/>
                <a:gd name="T25" fmla="*/ 472 h 472"/>
                <a:gd name="T26" fmla="*/ 474 w 2520"/>
                <a:gd name="T27" fmla="*/ 472 h 472"/>
                <a:gd name="T28" fmla="*/ 474 w 2520"/>
                <a:gd name="T29" fmla="*/ 211 h 472"/>
                <a:gd name="T30" fmla="*/ 239 w 2520"/>
                <a:gd name="T31" fmla="*/ 0 h 472"/>
                <a:gd name="T32" fmla="*/ 0 w 2520"/>
                <a:gd name="T33" fmla="*/ 0 h 472"/>
                <a:gd name="T34" fmla="*/ 1262 w 2520"/>
                <a:gd name="T35" fmla="*/ 0 h 472"/>
                <a:gd name="T36" fmla="*/ 1262 w 2520"/>
                <a:gd name="T37" fmla="*/ 472 h 472"/>
                <a:gd name="T38" fmla="*/ 1479 w 2520"/>
                <a:gd name="T39" fmla="*/ 472 h 472"/>
                <a:gd name="T40" fmla="*/ 1672 w 2520"/>
                <a:gd name="T41" fmla="*/ 410 h 472"/>
                <a:gd name="T42" fmla="*/ 1719 w 2520"/>
                <a:gd name="T43" fmla="*/ 242 h 472"/>
                <a:gd name="T44" fmla="*/ 1676 w 2520"/>
                <a:gd name="T45" fmla="*/ 79 h 472"/>
                <a:gd name="T46" fmla="*/ 1449 w 2520"/>
                <a:gd name="T47" fmla="*/ 0 h 472"/>
                <a:gd name="T48" fmla="*/ 1262 w 2520"/>
                <a:gd name="T49" fmla="*/ 0 h 472"/>
                <a:gd name="T50" fmla="*/ 1395 w 2520"/>
                <a:gd name="T51" fmla="*/ 103 h 472"/>
                <a:gd name="T52" fmla="*/ 1452 w 2520"/>
                <a:gd name="T53" fmla="*/ 103 h 472"/>
                <a:gd name="T54" fmla="*/ 1589 w 2520"/>
                <a:gd name="T55" fmla="*/ 237 h 472"/>
                <a:gd name="T56" fmla="*/ 1452 w 2520"/>
                <a:gd name="T57" fmla="*/ 372 h 472"/>
                <a:gd name="T58" fmla="*/ 1395 w 2520"/>
                <a:gd name="T59" fmla="*/ 372 h 472"/>
                <a:gd name="T60" fmla="*/ 1395 w 2520"/>
                <a:gd name="T61" fmla="*/ 103 h 472"/>
                <a:gd name="T62" fmla="*/ 856 w 2520"/>
                <a:gd name="T63" fmla="*/ 0 h 472"/>
                <a:gd name="T64" fmla="*/ 745 w 2520"/>
                <a:gd name="T65" fmla="*/ 374 h 472"/>
                <a:gd name="T66" fmla="*/ 638 w 2520"/>
                <a:gd name="T67" fmla="*/ 0 h 472"/>
                <a:gd name="T68" fmla="*/ 494 w 2520"/>
                <a:gd name="T69" fmla="*/ 0 h 472"/>
                <a:gd name="T70" fmla="*/ 646 w 2520"/>
                <a:gd name="T71" fmla="*/ 472 h 472"/>
                <a:gd name="T72" fmla="*/ 838 w 2520"/>
                <a:gd name="T73" fmla="*/ 472 h 472"/>
                <a:gd name="T74" fmla="*/ 992 w 2520"/>
                <a:gd name="T75" fmla="*/ 0 h 472"/>
                <a:gd name="T76" fmla="*/ 856 w 2520"/>
                <a:gd name="T77" fmla="*/ 0 h 472"/>
                <a:gd name="T78" fmla="*/ 1781 w 2520"/>
                <a:gd name="T79" fmla="*/ 472 h 472"/>
                <a:gd name="T80" fmla="*/ 1915 w 2520"/>
                <a:gd name="T81" fmla="*/ 472 h 472"/>
                <a:gd name="T82" fmla="*/ 1915 w 2520"/>
                <a:gd name="T83" fmla="*/ 0 h 472"/>
                <a:gd name="T84" fmla="*/ 1781 w 2520"/>
                <a:gd name="T85" fmla="*/ 0 h 472"/>
                <a:gd name="T86" fmla="*/ 1781 w 2520"/>
                <a:gd name="T87" fmla="*/ 472 h 472"/>
                <a:gd name="T88" fmla="*/ 2155 w 2520"/>
                <a:gd name="T89" fmla="*/ 1 h 472"/>
                <a:gd name="T90" fmla="*/ 1969 w 2520"/>
                <a:gd name="T91" fmla="*/ 472 h 472"/>
                <a:gd name="T92" fmla="*/ 2100 w 2520"/>
                <a:gd name="T93" fmla="*/ 472 h 472"/>
                <a:gd name="T94" fmla="*/ 2130 w 2520"/>
                <a:gd name="T95" fmla="*/ 389 h 472"/>
                <a:gd name="T96" fmla="*/ 2350 w 2520"/>
                <a:gd name="T97" fmla="*/ 389 h 472"/>
                <a:gd name="T98" fmla="*/ 2378 w 2520"/>
                <a:gd name="T99" fmla="*/ 472 h 472"/>
                <a:gd name="T100" fmla="*/ 2520 w 2520"/>
                <a:gd name="T101" fmla="*/ 472 h 472"/>
                <a:gd name="T102" fmla="*/ 2333 w 2520"/>
                <a:gd name="T103" fmla="*/ 1 h 472"/>
                <a:gd name="T104" fmla="*/ 2155 w 2520"/>
                <a:gd name="T105" fmla="*/ 1 h 472"/>
                <a:gd name="T106" fmla="*/ 2241 w 2520"/>
                <a:gd name="T107" fmla="*/ 87 h 472"/>
                <a:gd name="T108" fmla="*/ 2322 w 2520"/>
                <a:gd name="T109" fmla="*/ 307 h 472"/>
                <a:gd name="T110" fmla="*/ 2158 w 2520"/>
                <a:gd name="T111" fmla="*/ 307 h 472"/>
                <a:gd name="T112" fmla="*/ 2241 w 2520"/>
                <a:gd name="T113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0" h="472">
                  <a:moveTo>
                    <a:pt x="1048" y="0"/>
                  </a:moveTo>
                  <a:cubicBezTo>
                    <a:pt x="1048" y="472"/>
                    <a:pt x="1048" y="472"/>
                    <a:pt x="1048" y="472"/>
                  </a:cubicBezTo>
                  <a:cubicBezTo>
                    <a:pt x="1181" y="472"/>
                    <a:pt x="1181" y="472"/>
                    <a:pt x="1181" y="472"/>
                  </a:cubicBezTo>
                  <a:cubicBezTo>
                    <a:pt x="1181" y="0"/>
                    <a:pt x="1181" y="0"/>
                    <a:pt x="1181" y="0"/>
                  </a:cubicBezTo>
                  <a:lnTo>
                    <a:pt x="1048" y="0"/>
                  </a:lnTo>
                  <a:close/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134" y="472"/>
                    <a:pt x="134" y="472"/>
                    <a:pt x="134" y="472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73" y="106"/>
                    <a:pt x="297" y="114"/>
                    <a:pt x="314" y="132"/>
                  </a:cubicBezTo>
                  <a:cubicBezTo>
                    <a:pt x="335" y="154"/>
                    <a:pt x="344" y="191"/>
                    <a:pt x="344" y="257"/>
                  </a:cubicBezTo>
                  <a:cubicBezTo>
                    <a:pt x="344" y="472"/>
                    <a:pt x="344" y="472"/>
                    <a:pt x="344" y="472"/>
                  </a:cubicBezTo>
                  <a:cubicBezTo>
                    <a:pt x="474" y="472"/>
                    <a:pt x="474" y="472"/>
                    <a:pt x="474" y="472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4" y="25"/>
                    <a:pt x="355" y="0"/>
                    <a:pt x="239" y="0"/>
                  </a:cubicBezTo>
                  <a:lnTo>
                    <a:pt x="0" y="0"/>
                  </a:lnTo>
                  <a:close/>
                  <a:moveTo>
                    <a:pt x="1262" y="0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479" y="472"/>
                    <a:pt x="1479" y="472"/>
                    <a:pt x="1479" y="472"/>
                  </a:cubicBezTo>
                  <a:cubicBezTo>
                    <a:pt x="1594" y="472"/>
                    <a:pt x="1631" y="453"/>
                    <a:pt x="1672" y="410"/>
                  </a:cubicBezTo>
                  <a:cubicBezTo>
                    <a:pt x="1701" y="380"/>
                    <a:pt x="1719" y="314"/>
                    <a:pt x="1719" y="242"/>
                  </a:cubicBezTo>
                  <a:cubicBezTo>
                    <a:pt x="1719" y="175"/>
                    <a:pt x="1704" y="116"/>
                    <a:pt x="1676" y="79"/>
                  </a:cubicBezTo>
                  <a:cubicBezTo>
                    <a:pt x="1627" y="13"/>
                    <a:pt x="1556" y="0"/>
                    <a:pt x="1449" y="0"/>
                  </a:cubicBezTo>
                  <a:lnTo>
                    <a:pt x="1262" y="0"/>
                  </a:lnTo>
                  <a:close/>
                  <a:moveTo>
                    <a:pt x="1395" y="103"/>
                  </a:moveTo>
                  <a:cubicBezTo>
                    <a:pt x="1452" y="103"/>
                    <a:pt x="1452" y="103"/>
                    <a:pt x="1452" y="103"/>
                  </a:cubicBezTo>
                  <a:cubicBezTo>
                    <a:pt x="1535" y="103"/>
                    <a:pt x="1589" y="140"/>
                    <a:pt x="1589" y="237"/>
                  </a:cubicBezTo>
                  <a:cubicBezTo>
                    <a:pt x="1589" y="334"/>
                    <a:pt x="1535" y="372"/>
                    <a:pt x="1452" y="372"/>
                  </a:cubicBezTo>
                  <a:cubicBezTo>
                    <a:pt x="1395" y="372"/>
                    <a:pt x="1395" y="372"/>
                    <a:pt x="1395" y="372"/>
                  </a:cubicBezTo>
                  <a:lnTo>
                    <a:pt x="1395" y="103"/>
                  </a:lnTo>
                  <a:close/>
                  <a:moveTo>
                    <a:pt x="856" y="0"/>
                  </a:moveTo>
                  <a:cubicBezTo>
                    <a:pt x="745" y="374"/>
                    <a:pt x="745" y="374"/>
                    <a:pt x="745" y="374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646" y="472"/>
                    <a:pt x="646" y="472"/>
                    <a:pt x="646" y="472"/>
                  </a:cubicBezTo>
                  <a:cubicBezTo>
                    <a:pt x="838" y="472"/>
                    <a:pt x="838" y="472"/>
                    <a:pt x="838" y="472"/>
                  </a:cubicBezTo>
                  <a:cubicBezTo>
                    <a:pt x="992" y="0"/>
                    <a:pt x="992" y="0"/>
                    <a:pt x="992" y="0"/>
                  </a:cubicBezTo>
                  <a:lnTo>
                    <a:pt x="856" y="0"/>
                  </a:lnTo>
                  <a:close/>
                  <a:moveTo>
                    <a:pt x="1781" y="472"/>
                  </a:moveTo>
                  <a:cubicBezTo>
                    <a:pt x="1915" y="472"/>
                    <a:pt x="1915" y="472"/>
                    <a:pt x="1915" y="472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781" y="0"/>
                    <a:pt x="1781" y="0"/>
                    <a:pt x="1781" y="0"/>
                  </a:cubicBezTo>
                  <a:lnTo>
                    <a:pt x="1781" y="472"/>
                  </a:lnTo>
                  <a:close/>
                  <a:moveTo>
                    <a:pt x="2155" y="1"/>
                  </a:moveTo>
                  <a:cubicBezTo>
                    <a:pt x="1969" y="472"/>
                    <a:pt x="1969" y="472"/>
                    <a:pt x="1969" y="472"/>
                  </a:cubicBezTo>
                  <a:cubicBezTo>
                    <a:pt x="2100" y="472"/>
                    <a:pt x="2100" y="472"/>
                    <a:pt x="2100" y="472"/>
                  </a:cubicBezTo>
                  <a:cubicBezTo>
                    <a:pt x="2130" y="389"/>
                    <a:pt x="2130" y="389"/>
                    <a:pt x="2130" y="389"/>
                  </a:cubicBezTo>
                  <a:cubicBezTo>
                    <a:pt x="2350" y="389"/>
                    <a:pt x="2350" y="389"/>
                    <a:pt x="2350" y="389"/>
                  </a:cubicBezTo>
                  <a:cubicBezTo>
                    <a:pt x="2378" y="472"/>
                    <a:pt x="2378" y="472"/>
                    <a:pt x="2378" y="472"/>
                  </a:cubicBezTo>
                  <a:cubicBezTo>
                    <a:pt x="2520" y="472"/>
                    <a:pt x="2520" y="472"/>
                    <a:pt x="2520" y="472"/>
                  </a:cubicBezTo>
                  <a:cubicBezTo>
                    <a:pt x="2333" y="1"/>
                    <a:pt x="2333" y="1"/>
                    <a:pt x="2333" y="1"/>
                  </a:cubicBezTo>
                  <a:lnTo>
                    <a:pt x="2155" y="1"/>
                  </a:lnTo>
                  <a:close/>
                  <a:moveTo>
                    <a:pt x="2241" y="87"/>
                  </a:moveTo>
                  <a:cubicBezTo>
                    <a:pt x="2322" y="307"/>
                    <a:pt x="2322" y="307"/>
                    <a:pt x="2322" y="307"/>
                  </a:cubicBezTo>
                  <a:cubicBezTo>
                    <a:pt x="2158" y="307"/>
                    <a:pt x="2158" y="307"/>
                    <a:pt x="2158" y="307"/>
                  </a:cubicBezTo>
                  <a:lnTo>
                    <a:pt x="2241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40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677492" y="-1417931"/>
              <a:ext cx="877396" cy="582700"/>
            </a:xfrm>
            <a:custGeom>
              <a:avLst/>
              <a:gdLst>
                <a:gd name="T0" fmla="*/ 405 w 1086"/>
                <a:gd name="T1" fmla="*/ 214 h 718"/>
                <a:gd name="T2" fmla="*/ 405 w 1086"/>
                <a:gd name="T3" fmla="*/ 149 h 718"/>
                <a:gd name="T4" fmla="*/ 424 w 1086"/>
                <a:gd name="T5" fmla="*/ 148 h 718"/>
                <a:gd name="T6" fmla="*/ 719 w 1086"/>
                <a:gd name="T7" fmla="*/ 301 h 718"/>
                <a:gd name="T8" fmla="*/ 458 w 1086"/>
                <a:gd name="T9" fmla="*/ 476 h 718"/>
                <a:gd name="T10" fmla="*/ 405 w 1086"/>
                <a:gd name="T11" fmla="*/ 467 h 718"/>
                <a:gd name="T12" fmla="*/ 405 w 1086"/>
                <a:gd name="T13" fmla="*/ 270 h 718"/>
                <a:gd name="T14" fmla="*/ 530 w 1086"/>
                <a:gd name="T15" fmla="*/ 378 h 718"/>
                <a:gd name="T16" fmla="*/ 622 w 1086"/>
                <a:gd name="T17" fmla="*/ 300 h 718"/>
                <a:gd name="T18" fmla="*/ 441 w 1086"/>
                <a:gd name="T19" fmla="*/ 212 h 718"/>
                <a:gd name="T20" fmla="*/ 405 w 1086"/>
                <a:gd name="T21" fmla="*/ 214 h 718"/>
                <a:gd name="T22" fmla="*/ 405 w 1086"/>
                <a:gd name="T23" fmla="*/ 0 h 718"/>
                <a:gd name="T24" fmla="*/ 405 w 1086"/>
                <a:gd name="T25" fmla="*/ 97 h 718"/>
                <a:gd name="T26" fmla="*/ 424 w 1086"/>
                <a:gd name="T27" fmla="*/ 95 h 718"/>
                <a:gd name="T28" fmla="*/ 832 w 1086"/>
                <a:gd name="T29" fmla="*/ 298 h 718"/>
                <a:gd name="T30" fmla="*/ 455 w 1086"/>
                <a:gd name="T31" fmla="*/ 523 h 718"/>
                <a:gd name="T32" fmla="*/ 405 w 1086"/>
                <a:gd name="T33" fmla="*/ 518 h 718"/>
                <a:gd name="T34" fmla="*/ 405 w 1086"/>
                <a:gd name="T35" fmla="*/ 578 h 718"/>
                <a:gd name="T36" fmla="*/ 447 w 1086"/>
                <a:gd name="T37" fmla="*/ 581 h 718"/>
                <a:gd name="T38" fmla="*/ 881 w 1086"/>
                <a:gd name="T39" fmla="*/ 381 h 718"/>
                <a:gd name="T40" fmla="*/ 1004 w 1086"/>
                <a:gd name="T41" fmla="*/ 456 h 718"/>
                <a:gd name="T42" fmla="*/ 449 w 1086"/>
                <a:gd name="T43" fmla="*/ 636 h 718"/>
                <a:gd name="T44" fmla="*/ 405 w 1086"/>
                <a:gd name="T45" fmla="*/ 634 h 718"/>
                <a:gd name="T46" fmla="*/ 405 w 1086"/>
                <a:gd name="T47" fmla="*/ 718 h 718"/>
                <a:gd name="T48" fmla="*/ 1086 w 1086"/>
                <a:gd name="T49" fmla="*/ 718 h 718"/>
                <a:gd name="T50" fmla="*/ 1086 w 1086"/>
                <a:gd name="T51" fmla="*/ 0 h 718"/>
                <a:gd name="T52" fmla="*/ 405 w 1086"/>
                <a:gd name="T53" fmla="*/ 0 h 718"/>
                <a:gd name="T54" fmla="*/ 405 w 1086"/>
                <a:gd name="T55" fmla="*/ 467 h 718"/>
                <a:gd name="T56" fmla="*/ 405 w 1086"/>
                <a:gd name="T57" fmla="*/ 518 h 718"/>
                <a:gd name="T58" fmla="*/ 194 w 1086"/>
                <a:gd name="T59" fmla="*/ 317 h 718"/>
                <a:gd name="T60" fmla="*/ 405 w 1086"/>
                <a:gd name="T61" fmla="*/ 214 h 718"/>
                <a:gd name="T62" fmla="*/ 405 w 1086"/>
                <a:gd name="T63" fmla="*/ 270 h 718"/>
                <a:gd name="T64" fmla="*/ 405 w 1086"/>
                <a:gd name="T65" fmla="*/ 270 h 718"/>
                <a:gd name="T66" fmla="*/ 281 w 1086"/>
                <a:gd name="T67" fmla="*/ 327 h 718"/>
                <a:gd name="T68" fmla="*/ 405 w 1086"/>
                <a:gd name="T69" fmla="*/ 467 h 718"/>
                <a:gd name="T70" fmla="*/ 111 w 1086"/>
                <a:gd name="T71" fmla="*/ 309 h 718"/>
                <a:gd name="T72" fmla="*/ 405 w 1086"/>
                <a:gd name="T73" fmla="*/ 149 h 718"/>
                <a:gd name="T74" fmla="*/ 405 w 1086"/>
                <a:gd name="T75" fmla="*/ 97 h 718"/>
                <a:gd name="T76" fmla="*/ 0 w 1086"/>
                <a:gd name="T77" fmla="*/ 298 h 718"/>
                <a:gd name="T78" fmla="*/ 405 w 1086"/>
                <a:gd name="T79" fmla="*/ 634 h 718"/>
                <a:gd name="T80" fmla="*/ 405 w 1086"/>
                <a:gd name="T81" fmla="*/ 578 h 718"/>
                <a:gd name="T82" fmla="*/ 111 w 1086"/>
                <a:gd name="T83" fmla="*/ 30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6" h="718">
                  <a:moveTo>
                    <a:pt x="405" y="214"/>
                  </a:moveTo>
                  <a:cubicBezTo>
                    <a:pt x="405" y="149"/>
                    <a:pt x="405" y="149"/>
                    <a:pt x="405" y="149"/>
                  </a:cubicBezTo>
                  <a:cubicBezTo>
                    <a:pt x="412" y="149"/>
                    <a:pt x="418" y="148"/>
                    <a:pt x="424" y="148"/>
                  </a:cubicBezTo>
                  <a:cubicBezTo>
                    <a:pt x="602" y="143"/>
                    <a:pt x="719" y="301"/>
                    <a:pt x="719" y="301"/>
                  </a:cubicBezTo>
                  <a:cubicBezTo>
                    <a:pt x="719" y="301"/>
                    <a:pt x="593" y="476"/>
                    <a:pt x="458" y="476"/>
                  </a:cubicBezTo>
                  <a:cubicBezTo>
                    <a:pt x="438" y="476"/>
                    <a:pt x="421" y="472"/>
                    <a:pt x="405" y="467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74" y="279"/>
                    <a:pt x="488" y="309"/>
                    <a:pt x="530" y="378"/>
                  </a:cubicBezTo>
                  <a:cubicBezTo>
                    <a:pt x="622" y="300"/>
                    <a:pt x="622" y="300"/>
                    <a:pt x="622" y="300"/>
                  </a:cubicBezTo>
                  <a:cubicBezTo>
                    <a:pt x="622" y="300"/>
                    <a:pt x="555" y="212"/>
                    <a:pt x="441" y="212"/>
                  </a:cubicBezTo>
                  <a:cubicBezTo>
                    <a:pt x="429" y="212"/>
                    <a:pt x="417" y="213"/>
                    <a:pt x="405" y="214"/>
                  </a:cubicBezTo>
                  <a:moveTo>
                    <a:pt x="405" y="0"/>
                  </a:moveTo>
                  <a:cubicBezTo>
                    <a:pt x="405" y="97"/>
                    <a:pt x="405" y="97"/>
                    <a:pt x="405" y="97"/>
                  </a:cubicBezTo>
                  <a:cubicBezTo>
                    <a:pt x="412" y="96"/>
                    <a:pt x="418" y="96"/>
                    <a:pt x="424" y="95"/>
                  </a:cubicBezTo>
                  <a:cubicBezTo>
                    <a:pt x="671" y="87"/>
                    <a:pt x="832" y="298"/>
                    <a:pt x="832" y="298"/>
                  </a:cubicBezTo>
                  <a:cubicBezTo>
                    <a:pt x="832" y="298"/>
                    <a:pt x="647" y="523"/>
                    <a:pt x="455" y="523"/>
                  </a:cubicBezTo>
                  <a:cubicBezTo>
                    <a:pt x="437" y="523"/>
                    <a:pt x="421" y="521"/>
                    <a:pt x="405" y="518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419" y="580"/>
                    <a:pt x="432" y="581"/>
                    <a:pt x="447" y="581"/>
                  </a:cubicBezTo>
                  <a:cubicBezTo>
                    <a:pt x="626" y="581"/>
                    <a:pt x="755" y="489"/>
                    <a:pt x="881" y="381"/>
                  </a:cubicBezTo>
                  <a:cubicBezTo>
                    <a:pt x="902" y="398"/>
                    <a:pt x="987" y="438"/>
                    <a:pt x="1004" y="456"/>
                  </a:cubicBezTo>
                  <a:cubicBezTo>
                    <a:pt x="885" y="556"/>
                    <a:pt x="607" y="636"/>
                    <a:pt x="449" y="636"/>
                  </a:cubicBezTo>
                  <a:cubicBezTo>
                    <a:pt x="434" y="636"/>
                    <a:pt x="420" y="636"/>
                    <a:pt x="405" y="634"/>
                  </a:cubicBezTo>
                  <a:cubicBezTo>
                    <a:pt x="405" y="718"/>
                    <a:pt x="405" y="718"/>
                    <a:pt x="405" y="718"/>
                  </a:cubicBezTo>
                  <a:cubicBezTo>
                    <a:pt x="1086" y="718"/>
                    <a:pt x="1086" y="718"/>
                    <a:pt x="1086" y="718"/>
                  </a:cubicBezTo>
                  <a:cubicBezTo>
                    <a:pt x="1086" y="0"/>
                    <a:pt x="1086" y="0"/>
                    <a:pt x="1086" y="0"/>
                  </a:cubicBezTo>
                  <a:lnTo>
                    <a:pt x="405" y="0"/>
                  </a:lnTo>
                  <a:close/>
                  <a:moveTo>
                    <a:pt x="405" y="467"/>
                  </a:moveTo>
                  <a:cubicBezTo>
                    <a:pt x="405" y="518"/>
                    <a:pt x="405" y="518"/>
                    <a:pt x="405" y="518"/>
                  </a:cubicBezTo>
                  <a:cubicBezTo>
                    <a:pt x="240" y="489"/>
                    <a:pt x="194" y="317"/>
                    <a:pt x="194" y="317"/>
                  </a:cubicBezTo>
                  <a:cubicBezTo>
                    <a:pt x="194" y="317"/>
                    <a:pt x="273" y="228"/>
                    <a:pt x="405" y="214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336" y="262"/>
                    <a:pt x="281" y="327"/>
                    <a:pt x="281" y="327"/>
                  </a:cubicBezTo>
                  <a:cubicBezTo>
                    <a:pt x="281" y="327"/>
                    <a:pt x="312" y="436"/>
                    <a:pt x="405" y="467"/>
                  </a:cubicBezTo>
                  <a:moveTo>
                    <a:pt x="111" y="309"/>
                  </a:moveTo>
                  <a:cubicBezTo>
                    <a:pt x="111" y="309"/>
                    <a:pt x="209" y="164"/>
                    <a:pt x="405" y="149"/>
                  </a:cubicBezTo>
                  <a:cubicBezTo>
                    <a:pt x="405" y="97"/>
                    <a:pt x="405" y="97"/>
                    <a:pt x="405" y="97"/>
                  </a:cubicBezTo>
                  <a:cubicBezTo>
                    <a:pt x="188" y="114"/>
                    <a:pt x="0" y="298"/>
                    <a:pt x="0" y="298"/>
                  </a:cubicBezTo>
                  <a:cubicBezTo>
                    <a:pt x="0" y="298"/>
                    <a:pt x="106" y="606"/>
                    <a:pt x="405" y="634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186" y="551"/>
                    <a:pt x="111" y="309"/>
                    <a:pt x="111" y="3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40"/>
            </a:p>
          </p:txBody>
        </p:sp>
      </p:grpSp>
    </p:spTree>
    <p:extLst>
      <p:ext uri="{BB962C8B-B14F-4D97-AF65-F5344CB8AC3E}">
        <p14:creationId xmlns:p14="http://schemas.microsoft.com/office/powerpoint/2010/main" val="21536997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080" b="1" cap="all" baseline="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26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26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26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26" b="1">
          <a:solidFill>
            <a:srgbClr val="73B900"/>
          </a:solidFill>
          <a:latin typeface="Arial" charset="0"/>
        </a:defRPr>
      </a:lvl5pPr>
      <a:lvl6pPr marL="518099" algn="l" rtl="0" eaLnBrk="1" fontAlgn="base" hangingPunct="1">
        <a:spcBef>
          <a:spcPct val="0"/>
        </a:spcBef>
        <a:spcAft>
          <a:spcPct val="0"/>
        </a:spcAft>
        <a:defRPr sz="3626" b="1">
          <a:solidFill>
            <a:srgbClr val="73B900"/>
          </a:solidFill>
          <a:latin typeface="Arial" charset="0"/>
        </a:defRPr>
      </a:lvl6pPr>
      <a:lvl7pPr marL="1036198" algn="l" rtl="0" eaLnBrk="1" fontAlgn="base" hangingPunct="1">
        <a:spcBef>
          <a:spcPct val="0"/>
        </a:spcBef>
        <a:spcAft>
          <a:spcPct val="0"/>
        </a:spcAft>
        <a:defRPr sz="3626" b="1">
          <a:solidFill>
            <a:srgbClr val="73B900"/>
          </a:solidFill>
          <a:latin typeface="Arial" charset="0"/>
        </a:defRPr>
      </a:lvl7pPr>
      <a:lvl8pPr marL="1554297" algn="l" rtl="0" eaLnBrk="1" fontAlgn="base" hangingPunct="1">
        <a:spcBef>
          <a:spcPct val="0"/>
        </a:spcBef>
        <a:spcAft>
          <a:spcPct val="0"/>
        </a:spcAft>
        <a:defRPr sz="3626" b="1">
          <a:solidFill>
            <a:srgbClr val="73B900"/>
          </a:solidFill>
          <a:latin typeface="Arial" charset="0"/>
        </a:defRPr>
      </a:lvl8pPr>
      <a:lvl9pPr marL="2072396" algn="l" rtl="0" eaLnBrk="1" fontAlgn="base" hangingPunct="1">
        <a:spcBef>
          <a:spcPct val="0"/>
        </a:spcBef>
        <a:spcAft>
          <a:spcPct val="0"/>
        </a:spcAft>
        <a:defRPr sz="3626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020"/>
        </a:spcBef>
        <a:spcAft>
          <a:spcPts val="1020"/>
        </a:spcAft>
        <a:buClr>
          <a:schemeClr val="bg2"/>
        </a:buClr>
        <a:buSzPct val="100000"/>
        <a:buFontTx/>
        <a:buNone/>
        <a:defRPr sz="2266" b="0">
          <a:solidFill>
            <a:schemeClr val="bg1"/>
          </a:solidFill>
          <a:latin typeface="Trebuchet MS" pitchFamily="34" charset="0"/>
          <a:ea typeface="+mn-ea"/>
          <a:cs typeface="+mn-cs"/>
        </a:defRPr>
      </a:lvl1pPr>
      <a:lvl2pPr marL="647624" indent="0" algn="l" rtl="0" fontAlgn="base">
        <a:lnSpc>
          <a:spcPct val="90000"/>
        </a:lnSpc>
        <a:spcBef>
          <a:spcPts val="1020"/>
        </a:spcBef>
        <a:spcAft>
          <a:spcPts val="1020"/>
        </a:spcAft>
        <a:buClr>
          <a:schemeClr val="bg2"/>
        </a:buClr>
        <a:buSzPct val="100000"/>
        <a:buFontTx/>
        <a:buNone/>
        <a:defRPr sz="2040" b="0">
          <a:solidFill>
            <a:schemeClr val="bg1"/>
          </a:solidFill>
          <a:latin typeface="Trebuchet MS" pitchFamily="34" charset="0"/>
        </a:defRPr>
      </a:lvl2pPr>
      <a:lvl3pPr marL="1234083" indent="0" algn="l" rtl="0" fontAlgn="base">
        <a:lnSpc>
          <a:spcPct val="90000"/>
        </a:lnSpc>
        <a:spcBef>
          <a:spcPts val="1020"/>
        </a:spcBef>
        <a:spcAft>
          <a:spcPts val="1020"/>
        </a:spcAft>
        <a:buClr>
          <a:schemeClr val="bg2"/>
        </a:buClr>
        <a:buSzPct val="100000"/>
        <a:buFontTx/>
        <a:buNone/>
        <a:defRPr sz="1813" b="0">
          <a:solidFill>
            <a:schemeClr val="bg1"/>
          </a:solidFill>
          <a:latin typeface="Trebuchet MS" pitchFamily="34" charset="0"/>
        </a:defRPr>
      </a:lvl3pPr>
      <a:lvl4pPr marL="2011232" indent="-259050" algn="l" rtl="0" fontAlgn="base">
        <a:spcBef>
          <a:spcPct val="20000"/>
        </a:spcBef>
        <a:spcAft>
          <a:spcPct val="0"/>
        </a:spcAft>
        <a:buChar char="–"/>
        <a:defRPr sz="2266">
          <a:solidFill>
            <a:schemeClr val="bg1"/>
          </a:solidFill>
          <a:latin typeface="+mn-lt"/>
        </a:defRPr>
      </a:lvl4pPr>
      <a:lvl5pPr marL="2399806" indent="-259050" algn="l" rtl="0" fontAlgn="base">
        <a:spcBef>
          <a:spcPct val="20000"/>
        </a:spcBef>
        <a:spcAft>
          <a:spcPct val="0"/>
        </a:spcAft>
        <a:buChar char="»"/>
        <a:defRPr sz="2266">
          <a:solidFill>
            <a:schemeClr val="bg1"/>
          </a:solidFill>
          <a:latin typeface="+mn-lt"/>
        </a:defRPr>
      </a:lvl5pPr>
      <a:lvl6pPr marL="2917905" indent="-259050" algn="l" rtl="0" eaLnBrk="1" fontAlgn="base" hangingPunct="1">
        <a:spcBef>
          <a:spcPct val="20000"/>
        </a:spcBef>
        <a:spcAft>
          <a:spcPct val="0"/>
        </a:spcAft>
        <a:buChar char="»"/>
        <a:defRPr sz="2266">
          <a:solidFill>
            <a:schemeClr val="bg1"/>
          </a:solidFill>
          <a:latin typeface="+mn-lt"/>
        </a:defRPr>
      </a:lvl6pPr>
      <a:lvl7pPr marL="3436004" indent="-259050" algn="l" rtl="0" eaLnBrk="1" fontAlgn="base" hangingPunct="1">
        <a:spcBef>
          <a:spcPct val="20000"/>
        </a:spcBef>
        <a:spcAft>
          <a:spcPct val="0"/>
        </a:spcAft>
        <a:buChar char="»"/>
        <a:defRPr sz="2266">
          <a:solidFill>
            <a:schemeClr val="bg1"/>
          </a:solidFill>
          <a:latin typeface="+mn-lt"/>
        </a:defRPr>
      </a:lvl7pPr>
      <a:lvl8pPr marL="3954103" indent="-259050" algn="l" rtl="0" eaLnBrk="1" fontAlgn="base" hangingPunct="1">
        <a:spcBef>
          <a:spcPct val="20000"/>
        </a:spcBef>
        <a:spcAft>
          <a:spcPct val="0"/>
        </a:spcAft>
        <a:buChar char="»"/>
        <a:defRPr sz="2266">
          <a:solidFill>
            <a:schemeClr val="bg1"/>
          </a:solidFill>
          <a:latin typeface="+mn-lt"/>
        </a:defRPr>
      </a:lvl8pPr>
      <a:lvl9pPr marL="4472202" indent="-259050" algn="l" rtl="0" eaLnBrk="1" fontAlgn="base" hangingPunct="1">
        <a:spcBef>
          <a:spcPct val="20000"/>
        </a:spcBef>
        <a:spcAft>
          <a:spcPct val="0"/>
        </a:spcAft>
        <a:buChar char="»"/>
        <a:defRPr sz="2266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036198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099" algn="l" defTabSz="1036198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198" algn="l" defTabSz="1036198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297" algn="l" defTabSz="1036198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396" algn="l" defTabSz="1036198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495" algn="l" defTabSz="1036198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594" algn="l" defTabSz="1036198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6693" algn="l" defTabSz="1036198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4792" algn="l" defTabSz="1036198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008" y="372394"/>
            <a:ext cx="10726460" cy="135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008" y="1861969"/>
            <a:ext cx="10726460" cy="383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615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3" r:id="rId1"/>
    <p:sldLayoutId id="2147484684" r:id="rId2"/>
    <p:sldLayoutId id="2147484685" r:id="rId3"/>
    <p:sldLayoutId id="2147484686" r:id="rId4"/>
    <p:sldLayoutId id="2147484688" r:id="rId5"/>
    <p:sldLayoutId id="2147484689" r:id="rId6"/>
    <p:sldLayoutId id="2147484690" r:id="rId7"/>
    <p:sldLayoutId id="2147484738" r:id="rId8"/>
  </p:sldLayoutIdLst>
  <p:txStyles>
    <p:titleStyle>
      <a:lvl1pPr algn="l" defTabSz="932597" rtl="0" eaLnBrk="1" latinLnBrk="0" hangingPunct="1">
        <a:lnSpc>
          <a:spcPct val="90000"/>
        </a:lnSpc>
        <a:spcBef>
          <a:spcPct val="0"/>
        </a:spcBef>
        <a:buNone/>
        <a:defRPr sz="4080" kern="1200" baseline="0">
          <a:solidFill>
            <a:srgbClr val="117A0E"/>
          </a:solidFill>
          <a:latin typeface="Segoe Pro Light" charset="0"/>
          <a:ea typeface="+mj-ea"/>
          <a:cs typeface="+mj-cs"/>
        </a:defRPr>
      </a:lvl1pPr>
    </p:titleStyle>
    <p:bodyStyle>
      <a:lvl1pPr marL="233149" indent="-233149" algn="l" defTabSz="932597" rtl="0" eaLnBrk="1" latinLnBrk="0" hangingPunct="1">
        <a:lnSpc>
          <a:spcPct val="90000"/>
        </a:lnSpc>
        <a:spcBef>
          <a:spcPts val="1020"/>
        </a:spcBef>
        <a:buFont typeface="Arial"/>
        <a:buChar char="•"/>
        <a:defRPr sz="2856" kern="1200" baseline="0">
          <a:solidFill>
            <a:schemeClr val="tx1"/>
          </a:solidFill>
          <a:latin typeface="Segoe Pro" charset="0"/>
          <a:ea typeface="+mn-ea"/>
          <a:cs typeface="+mn-cs"/>
        </a:defRPr>
      </a:lvl1pPr>
      <a:lvl2pPr marL="699447" indent="-233149" algn="l" defTabSz="932597" rtl="0" eaLnBrk="1" latinLnBrk="0" hangingPunct="1">
        <a:lnSpc>
          <a:spcPct val="90000"/>
        </a:lnSpc>
        <a:spcBef>
          <a:spcPts val="510"/>
        </a:spcBef>
        <a:buFont typeface="Arial"/>
        <a:buChar char="•"/>
        <a:defRPr sz="2448" kern="1200" baseline="0">
          <a:solidFill>
            <a:schemeClr val="tx1"/>
          </a:solidFill>
          <a:latin typeface="Segoe Pro" charset="0"/>
          <a:ea typeface="+mn-ea"/>
          <a:cs typeface="+mn-cs"/>
        </a:defRPr>
      </a:lvl2pPr>
      <a:lvl3pPr marL="1165746" indent="-233149" algn="l" defTabSz="932597" rtl="0" eaLnBrk="1" latinLnBrk="0" hangingPunct="1">
        <a:lnSpc>
          <a:spcPct val="90000"/>
        </a:lnSpc>
        <a:spcBef>
          <a:spcPts val="510"/>
        </a:spcBef>
        <a:buFont typeface="Arial"/>
        <a:buChar char="•"/>
        <a:defRPr sz="2040" kern="1200" baseline="0">
          <a:solidFill>
            <a:schemeClr val="tx1"/>
          </a:solidFill>
          <a:latin typeface="Segoe Pro" charset="0"/>
          <a:ea typeface="+mn-ea"/>
          <a:cs typeface="+mn-cs"/>
        </a:defRPr>
      </a:lvl3pPr>
      <a:lvl4pPr marL="1632044" indent="-233149" algn="l" defTabSz="932597" rtl="0" eaLnBrk="1" latinLnBrk="0" hangingPunct="1">
        <a:lnSpc>
          <a:spcPct val="90000"/>
        </a:lnSpc>
        <a:spcBef>
          <a:spcPts val="510"/>
        </a:spcBef>
        <a:buFont typeface="Arial"/>
        <a:buChar char="•"/>
        <a:defRPr sz="1836" kern="1200" baseline="0">
          <a:solidFill>
            <a:schemeClr val="tx1"/>
          </a:solidFill>
          <a:latin typeface="Segoe Pro" charset="0"/>
          <a:ea typeface="+mn-ea"/>
          <a:cs typeface="+mn-cs"/>
        </a:defRPr>
      </a:lvl4pPr>
      <a:lvl5pPr marL="2098342" indent="-233149" algn="l" defTabSz="932597" rtl="0" eaLnBrk="1" latinLnBrk="0" hangingPunct="1">
        <a:lnSpc>
          <a:spcPct val="90000"/>
        </a:lnSpc>
        <a:spcBef>
          <a:spcPts val="510"/>
        </a:spcBef>
        <a:buFont typeface="Arial"/>
        <a:buChar char="•"/>
        <a:defRPr sz="1836" kern="1200" baseline="0">
          <a:solidFill>
            <a:schemeClr val="tx1"/>
          </a:solidFill>
          <a:latin typeface="Segoe Pro" charset="0"/>
          <a:ea typeface="+mn-ea"/>
          <a:cs typeface="+mn-cs"/>
        </a:defRPr>
      </a:lvl5pPr>
      <a:lvl6pPr marL="2564641" indent="-233149" algn="l" defTabSz="932597" rtl="0" eaLnBrk="1" latinLnBrk="0" hangingPunct="1">
        <a:lnSpc>
          <a:spcPct val="90000"/>
        </a:lnSpc>
        <a:spcBef>
          <a:spcPts val="51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3030939" indent="-233149" algn="l" defTabSz="932597" rtl="0" eaLnBrk="1" latinLnBrk="0" hangingPunct="1">
        <a:lnSpc>
          <a:spcPct val="90000"/>
        </a:lnSpc>
        <a:spcBef>
          <a:spcPts val="51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497237" indent="-233149" algn="l" defTabSz="932597" rtl="0" eaLnBrk="1" latinLnBrk="0" hangingPunct="1">
        <a:lnSpc>
          <a:spcPct val="90000"/>
        </a:lnSpc>
        <a:spcBef>
          <a:spcPts val="51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963535" indent="-233149" algn="l" defTabSz="932597" rtl="0" eaLnBrk="1" latinLnBrk="0" hangingPunct="1">
        <a:lnSpc>
          <a:spcPct val="90000"/>
        </a:lnSpc>
        <a:spcBef>
          <a:spcPts val="51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29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597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8895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193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491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779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408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386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ntk.a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Relationship Id="rId5" Type="http://schemas.openxmlformats.org/officeDocument/2006/relationships/hyperlink" Target="https://onnx.ai/" TargetMode="External"/><Relationship Id="rId4" Type="http://schemas.openxmlformats.org/officeDocument/2006/relationships/hyperlink" Target="https://github.com/Microsoft/CNT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g"/><Relationship Id="rId4" Type="http://schemas.openxmlformats.org/officeDocument/2006/relationships/image" Target="../media/image28.png"/><Relationship Id="rId9" Type="http://schemas.openxmlformats.org/officeDocument/2006/relationships/image" Target="../media/image33.tmp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extLst/>
          </p:nvPr>
        </p:nvSpPr>
        <p:spPr>
          <a:xfrm>
            <a:off x="293732" y="1174976"/>
            <a:ext cx="11616029" cy="329274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350" b="1" dirty="0"/>
              <a:t>Cognitive Toolkit (CNTK) </a:t>
            </a:r>
            <a:br>
              <a:rPr dirty="0">
                <a:solidFill>
                  <a:schemeClr val="tx1"/>
                </a:solidFill>
                <a:latin typeface="+mn-ea"/>
                <a:cs typeface="+mn-ea"/>
              </a:rPr>
            </a:br>
            <a:br>
              <a:rPr dirty="0">
                <a:solidFill>
                  <a:schemeClr val="tx1"/>
                </a:solidFill>
                <a:latin typeface="+mn-ea"/>
                <a:cs typeface="+mn-ea"/>
              </a:rPr>
            </a:br>
            <a:br>
              <a:rPr lang="en-US" sz="2700" dirty="0">
                <a:solidFill>
                  <a:schemeClr val="bg1">
                    <a:lumMod val="65000"/>
                  </a:schemeClr>
                </a:solidFill>
                <a:latin typeface="+mn-ea"/>
                <a:cs typeface="+mn-ea"/>
              </a:rPr>
            </a:br>
            <a:br>
              <a:rPr lang="en-US" sz="2700" dirty="0">
                <a:solidFill>
                  <a:schemeClr val="bg1">
                    <a:lumMod val="65000"/>
                  </a:schemeClr>
                </a:solidFill>
                <a:latin typeface="+mn-ea"/>
                <a:cs typeface="+mn-ea"/>
              </a:rPr>
            </a:br>
            <a:br>
              <a:rPr lang="en-US" sz="2700" dirty="0">
                <a:solidFill>
                  <a:schemeClr val="bg1">
                    <a:lumMod val="65000"/>
                  </a:schemeClr>
                </a:solidFill>
                <a:latin typeface="+mn-ea"/>
                <a:cs typeface="+mn-ea"/>
              </a:rPr>
            </a:br>
            <a:r>
              <a:rPr lang="en-US" sz="2700" dirty="0">
                <a:solidFill>
                  <a:schemeClr val="bg1">
                    <a:lumMod val="65000"/>
                  </a:schemeClr>
                </a:solidFill>
                <a:latin typeface="+mn-ea"/>
                <a:cs typeface="+mn-ea"/>
              </a:rPr>
              <a:t>Cha Zhang, Principal Researcher </a:t>
            </a:r>
            <a:br>
              <a:rPr lang="en-US" sz="2700" dirty="0">
                <a:solidFill>
                  <a:schemeClr val="bg1">
                    <a:lumMod val="65000"/>
                  </a:schemeClr>
                </a:solidFill>
                <a:latin typeface="+mn-ea"/>
                <a:cs typeface="+mn-ea"/>
              </a:rPr>
            </a:br>
            <a:r>
              <a:rPr lang="en-US" sz="2700" dirty="0">
                <a:solidFill>
                  <a:schemeClr val="bg1">
                    <a:lumMod val="65000"/>
                  </a:schemeClr>
                </a:solidFill>
                <a:latin typeface="+mn-ea"/>
                <a:cs typeface="+mn-ea"/>
              </a:rPr>
              <a:t>Microsoft AI &amp; Research </a:t>
            </a:r>
            <a:br>
              <a:rPr lang="en-US" sz="5400" dirty="0">
                <a:solidFill>
                  <a:schemeClr val="bg1">
                    <a:lumMod val="65000"/>
                  </a:schemeClr>
                </a:solidFill>
                <a:latin typeface="+mn-ea"/>
                <a:cs typeface="+mn-ea"/>
              </a:rPr>
            </a:br>
            <a:br>
              <a:rPr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en-US" sz="5350" b="1" dirty="0"/>
              <a:t> </a:t>
            </a:r>
            <a:br>
              <a:rPr dirty="0">
                <a:solidFill>
                  <a:schemeClr val="tx1"/>
                </a:solidFill>
                <a:latin typeface="+mn-ea"/>
                <a:cs typeface="+mn-ea"/>
              </a:rPr>
            </a:br>
            <a:br>
              <a:rPr dirty="0">
                <a:solidFill>
                  <a:schemeClr val="tx1"/>
                </a:solidFill>
                <a:latin typeface="+mn-ea"/>
                <a:cs typeface="+mn-ea"/>
              </a:rPr>
            </a:br>
            <a:br>
              <a:rPr dirty="0">
                <a:solidFill>
                  <a:schemeClr val="tx1"/>
                </a:solidFill>
                <a:latin typeface="+mn-ea"/>
                <a:cs typeface="+mn-ea"/>
              </a:rPr>
            </a:br>
            <a:br>
              <a:rPr dirty="0">
                <a:solidFill>
                  <a:schemeClr val="tx1"/>
                </a:solidFill>
                <a:latin typeface="+mn-ea"/>
                <a:cs typeface="+mn-ea"/>
              </a:rPr>
            </a:br>
            <a:br>
              <a:rPr dirty="0">
                <a:solidFill>
                  <a:schemeClr val="tx1"/>
                </a:solidFill>
                <a:latin typeface="+mn-ea"/>
                <a:cs typeface="+mn-ea"/>
              </a:rPr>
            </a:br>
            <a:br>
              <a:rPr dirty="0">
                <a:solidFill>
                  <a:schemeClr val="tx1"/>
                </a:solidFill>
                <a:latin typeface="+mn-ea"/>
                <a:cs typeface="+mn-ea"/>
              </a:rPr>
            </a:br>
            <a:br>
              <a:rPr dirty="0">
                <a:solidFill>
                  <a:schemeClr val="tx1"/>
                </a:solidFill>
                <a:latin typeface="+mn-ea"/>
                <a:cs typeface="+mn-ea"/>
              </a:rPr>
            </a:br>
            <a:endParaRPr lang="en-US" sz="4896" dirty="0"/>
          </a:p>
        </p:txBody>
      </p:sp>
      <p:sp>
        <p:nvSpPr>
          <p:cNvPr id="2" name="Rectangle 1"/>
          <p:cNvSpPr/>
          <p:nvPr/>
        </p:nvSpPr>
        <p:spPr>
          <a:xfrm>
            <a:off x="258912" y="4951358"/>
            <a:ext cx="11685668" cy="359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28" dirty="0">
                <a:solidFill>
                  <a:srgbClr val="FFFFFF"/>
                </a:solidFill>
                <a:latin typeface="Segoe UI Light"/>
              </a:rPr>
              <a:t>With 150+ contributors</a:t>
            </a:r>
          </a:p>
          <a:p>
            <a:pPr lvl="0"/>
            <a:endParaRPr lang="en-US" sz="306" dirty="0">
              <a:solidFill>
                <a:srgbClr val="FFFFFF"/>
              </a:solidFill>
              <a:effectLst>
                <a:glow>
                  <a:srgbClr val="DC3C00"/>
                </a:glow>
              </a:effectLst>
              <a:latin typeface="Segoe U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586F26-4826-40B7-BC54-4BEE73660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426" y="4951358"/>
            <a:ext cx="2212937" cy="22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AFCBE8-6CB5-4D4E-A377-3ABC2E445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0734" y="2139043"/>
            <a:ext cx="10189123" cy="2557175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Q&amp;A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3"/>
              </a:rPr>
              <a:t>http://cntk.ai</a:t>
            </a:r>
            <a:br>
              <a:rPr lang="en-US" dirty="0"/>
            </a:br>
            <a:r>
              <a:rPr lang="en-US" sz="4400" u="sng" dirty="0">
                <a:hlinkClick r:id="rId4"/>
              </a:rPr>
              <a:t>https://github.com/Microsoft/CNTK</a:t>
            </a:r>
            <a:br>
              <a:rPr lang="en-US" sz="4400" u="sng" dirty="0"/>
            </a:br>
            <a:r>
              <a:rPr lang="en-US" dirty="0">
                <a:hlinkClick r:id="rId5"/>
              </a:rPr>
              <a:t>https://onnx.ai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5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EBD8D-7F8B-4416-B566-26318E02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46" y="580626"/>
            <a:ext cx="10726460" cy="793358"/>
          </a:xfrm>
        </p:spPr>
        <p:txBody>
          <a:bodyPr>
            <a:noAutofit/>
          </a:bodyPr>
          <a:lstStyle/>
          <a:p>
            <a:r>
              <a:rPr lang="en-US" sz="3600" dirty="0"/>
              <a:t>Cognitive Toolkit (CNTK)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A87BA-4F48-4336-A688-234F447CF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768" y="1680664"/>
            <a:ext cx="10724938" cy="45151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Microsoft’s open-source deep-learning toolkit </a:t>
            </a:r>
          </a:p>
          <a:p>
            <a:pPr lvl="1">
              <a:lnSpc>
                <a:spcPct val="100000"/>
              </a:lnSpc>
            </a:pPr>
            <a:r>
              <a:rPr lang="en-US" u="sng" dirty="0">
                <a:solidFill>
                  <a:srgbClr val="0070C0"/>
                </a:solidFill>
              </a:rPr>
              <a:t>https://github.com/Microsoft/CNTK</a:t>
            </a:r>
            <a:endParaRPr lang="en-US" sz="3672" u="sng" dirty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/>
              <a:t>Created by Microsoft Speech researchers in 2012, “Computational Network Toolkit”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 GitHub since Jan 2016 (MIT license)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13,000+ GitHub stars </a:t>
            </a:r>
          </a:p>
          <a:p>
            <a:pPr lvl="1" fontAlgn="ctr">
              <a:lnSpc>
                <a:spcPct val="100000"/>
              </a:lnSpc>
            </a:pPr>
            <a:r>
              <a:rPr lang="en-US" dirty="0"/>
              <a:t>150+ contributors from MIT, Stanford, Nvidia, Intel and many others </a:t>
            </a:r>
          </a:p>
          <a:p>
            <a:pPr lvl="1" fontAlgn="ctr">
              <a:lnSpc>
                <a:spcPct val="100000"/>
              </a:lnSpc>
            </a:pPr>
            <a:r>
              <a:rPr lang="en-US" dirty="0"/>
              <a:t>Internal == External </a:t>
            </a:r>
          </a:p>
          <a:p>
            <a:endParaRPr lang="en-US" sz="1632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6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EBD8D-7F8B-4416-B566-26318E02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Cognitive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A87BA-4F48-4336-A688-234F447CF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768" y="1641246"/>
            <a:ext cx="10724938" cy="4286306"/>
          </a:xfrm>
        </p:spPr>
        <p:txBody>
          <a:bodyPr>
            <a:normAutofit/>
          </a:bodyPr>
          <a:lstStyle/>
          <a:p>
            <a:r>
              <a:rPr lang="en-US" dirty="0"/>
              <a:t>1st-class on Linux and Windows, docker support </a:t>
            </a:r>
          </a:p>
          <a:p>
            <a:r>
              <a:rPr lang="en-US" dirty="0"/>
              <a:t>Rich API support</a:t>
            </a:r>
          </a:p>
          <a:p>
            <a:pPr lvl="1"/>
            <a:r>
              <a:rPr lang="en-US" dirty="0"/>
              <a:t>Mostly implemented in C++ (train and </a:t>
            </a:r>
            <a:r>
              <a:rPr lang="en-US" dirty="0" err="1"/>
              <a:t>eval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Low level + high level Python API </a:t>
            </a:r>
          </a:p>
          <a:p>
            <a:pPr lvl="1"/>
            <a:r>
              <a:rPr lang="en-US" dirty="0"/>
              <a:t>R and C# API for train and </a:t>
            </a:r>
            <a:r>
              <a:rPr lang="en-US" dirty="0" err="1"/>
              <a:t>eval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UWP, Java and Spark support</a:t>
            </a:r>
          </a:p>
          <a:p>
            <a:pPr lvl="1"/>
            <a:r>
              <a:rPr lang="en-US" dirty="0" err="1"/>
              <a:t>Keras</a:t>
            </a:r>
            <a:r>
              <a:rPr lang="en-US" dirty="0"/>
              <a:t> backend support (Beta)</a:t>
            </a:r>
          </a:p>
          <a:p>
            <a:pPr lvl="1"/>
            <a:r>
              <a:rPr lang="en-US" dirty="0"/>
              <a:t>Model compression </a:t>
            </a:r>
          </a:p>
          <a:p>
            <a:pPr lvl="1"/>
            <a:r>
              <a:rPr lang="en-US" dirty="0"/>
              <a:t>Part of ONNX ecosystem</a:t>
            </a:r>
          </a:p>
          <a:p>
            <a:pPr lvl="1"/>
            <a:r>
              <a:rPr lang="en-US" dirty="0"/>
              <a:t>Latest version: v2.3.1 (Dec. 5, 2017)</a:t>
            </a:r>
          </a:p>
          <a:p>
            <a:endParaRPr lang="en-US" sz="1632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7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584371-0051-4C06-9126-2379561F8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174" y="2200273"/>
            <a:ext cx="2342679" cy="1928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06" y="178974"/>
            <a:ext cx="10218160" cy="920936"/>
          </a:xfrm>
        </p:spPr>
        <p:txBody>
          <a:bodyPr>
            <a:normAutofit/>
          </a:bodyPr>
          <a:lstStyle/>
          <a:p>
            <a:r>
              <a:rPr lang="en-US" dirty="0"/>
              <a:t>CNTK inside Microsoft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857" y="1570313"/>
            <a:ext cx="10131836" cy="38350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Cortana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HoloLens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Office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Skype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Cognitive Services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Microsoft Research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34" y="1372337"/>
            <a:ext cx="2646991" cy="660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86" y="4559307"/>
            <a:ext cx="2029945" cy="1818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81" y="1388915"/>
            <a:ext cx="2342852" cy="8915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625" y="2134490"/>
            <a:ext cx="2078612" cy="11154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16" y="2179946"/>
            <a:ext cx="3674699" cy="107991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17" y="5162809"/>
            <a:ext cx="3475739" cy="649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032" y="3332259"/>
            <a:ext cx="2126649" cy="1201557"/>
          </a:xfrm>
          <a:prstGeom prst="rect">
            <a:avLst/>
          </a:prstGeom>
        </p:spPr>
      </p:pic>
      <p:pic>
        <p:nvPicPr>
          <p:cNvPr id="1026" name="Picture 2" descr="Image result for hololens im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990" y="2848321"/>
            <a:ext cx="2136506" cy="120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kype translator 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27" y="3778373"/>
            <a:ext cx="1411476" cy="94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3799" y="5181312"/>
            <a:ext cx="1461828" cy="8098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333D65-70FF-4A37-BD9E-57B970D961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69466" y="4516817"/>
            <a:ext cx="2709600" cy="154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7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9A152-536D-4A10-A5D2-A71BB765A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008" y="1794236"/>
            <a:ext cx="11133792" cy="4276364"/>
          </a:xfrm>
        </p:spPr>
        <p:txBody>
          <a:bodyPr>
            <a:normAutofit/>
          </a:bodyPr>
          <a:lstStyle/>
          <a:p>
            <a:r>
              <a:rPr lang="en-US" sz="2400" dirty="0"/>
              <a:t>New tutorials/examples/manuals </a:t>
            </a:r>
          </a:p>
          <a:p>
            <a:r>
              <a:rPr lang="en-US" sz="2400" dirty="0"/>
              <a:t>NCCL2 support </a:t>
            </a:r>
          </a:p>
          <a:p>
            <a:r>
              <a:rPr lang="en-US" sz="2400" dirty="0"/>
              <a:t>MKL-DNN integration </a:t>
            </a:r>
          </a:p>
          <a:p>
            <a:r>
              <a:rPr lang="en-US" sz="2400" dirty="0"/>
              <a:t>ONNX support </a:t>
            </a:r>
          </a:p>
          <a:p>
            <a:r>
              <a:rPr lang="en-US" sz="2400" dirty="0"/>
              <a:t>C#/.NET API</a:t>
            </a:r>
          </a:p>
          <a:p>
            <a:r>
              <a:rPr lang="en-US" sz="2400" dirty="0"/>
              <a:t>R-binding for CNTK  </a:t>
            </a:r>
          </a:p>
          <a:p>
            <a:r>
              <a:rPr lang="en-US" sz="2400" dirty="0"/>
              <a:t>Model simplification/compression support</a:t>
            </a:r>
          </a:p>
          <a:p>
            <a:r>
              <a:rPr lang="en-US" sz="2400" dirty="0"/>
              <a:t>New ops and perf-improvements</a:t>
            </a:r>
          </a:p>
          <a:p>
            <a:r>
              <a:rPr lang="en-US" sz="2400" dirty="0" err="1"/>
              <a:t>Tensorboard</a:t>
            </a:r>
            <a:r>
              <a:rPr lang="en-US" sz="2400" dirty="0"/>
              <a:t> support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DAD9D-5291-4FB2-8EFD-20093249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CNTK Latest Features (v2.2, v2.3)</a:t>
            </a:r>
          </a:p>
        </p:txBody>
      </p:sp>
    </p:spTree>
    <p:extLst>
      <p:ext uri="{BB962C8B-B14F-4D97-AF65-F5344CB8AC3E}">
        <p14:creationId xmlns:p14="http://schemas.microsoft.com/office/powerpoint/2010/main" val="332455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53CBDE-C455-4CB8-9B6B-533E4AD41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08" y="1819636"/>
            <a:ext cx="10726460" cy="3835021"/>
          </a:xfrm>
        </p:spPr>
        <p:txBody>
          <a:bodyPr/>
          <a:lstStyle/>
          <a:p>
            <a:pPr marL="576049" indent="-342900">
              <a:lnSpc>
                <a:spcPct val="100000"/>
              </a:lnSpc>
            </a:pPr>
            <a:r>
              <a:rPr lang="en-US" sz="2400" dirty="0"/>
              <a:t>ONNX is an open format to represent deep learning models </a:t>
            </a:r>
          </a:p>
          <a:p>
            <a:pPr marL="576049" indent="-342900">
              <a:lnSpc>
                <a:spcPct val="100000"/>
              </a:lnSpc>
            </a:pPr>
            <a:r>
              <a:rPr lang="en-US" sz="2400" dirty="0"/>
              <a:t>Supported by: </a:t>
            </a:r>
          </a:p>
          <a:p>
            <a:pPr marL="985197" lvl="1" indent="-285750">
              <a:lnSpc>
                <a:spcPct val="100000"/>
              </a:lnSpc>
            </a:pPr>
            <a:r>
              <a:rPr lang="en-US" sz="1800" dirty="0"/>
              <a:t>CNTK</a:t>
            </a:r>
          </a:p>
          <a:p>
            <a:pPr marL="985197" lvl="1" indent="-285750">
              <a:lnSpc>
                <a:spcPct val="100000"/>
              </a:lnSpc>
            </a:pPr>
            <a:r>
              <a:rPr lang="en-US" sz="1800" dirty="0" err="1"/>
              <a:t>PyTorch</a:t>
            </a:r>
            <a:endParaRPr lang="en-US" sz="1800" dirty="0"/>
          </a:p>
          <a:p>
            <a:pPr marL="985197" lvl="1" indent="-285750">
              <a:lnSpc>
                <a:spcPct val="100000"/>
              </a:lnSpc>
            </a:pPr>
            <a:r>
              <a:rPr lang="en-US" sz="1800" dirty="0"/>
              <a:t>Caffe 2 </a:t>
            </a:r>
          </a:p>
          <a:p>
            <a:pPr marL="985197" lvl="1" indent="-285750">
              <a:lnSpc>
                <a:spcPct val="100000"/>
              </a:lnSpc>
            </a:pPr>
            <a:r>
              <a:rPr lang="en-US" sz="1800" dirty="0" err="1"/>
              <a:t>MxNet</a:t>
            </a:r>
            <a:endParaRPr lang="en-US" sz="1800" dirty="0"/>
          </a:p>
          <a:p>
            <a:pPr marL="576049" indent="-342900">
              <a:lnSpc>
                <a:spcPct val="100000"/>
              </a:lnSpc>
            </a:pPr>
            <a:r>
              <a:rPr lang="en-US" sz="2400" dirty="0"/>
              <a:t>Enabled interop-ability between frameworks</a:t>
            </a:r>
          </a:p>
          <a:p>
            <a:pPr marL="576049" indent="-342900">
              <a:lnSpc>
                <a:spcPct val="100000"/>
              </a:lnSpc>
            </a:pPr>
            <a:r>
              <a:rPr lang="en-US" sz="2400" dirty="0"/>
              <a:t>For more information: </a:t>
            </a:r>
            <a:r>
              <a:rPr lang="en-US" sz="2400" u="sng" dirty="0">
                <a:solidFill>
                  <a:srgbClr val="0070C0"/>
                </a:solidFill>
              </a:rPr>
              <a:t>https://onnx.ai/</a:t>
            </a:r>
            <a:endParaRPr lang="en-US" sz="2000" u="sng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DA4E3D-5728-4660-9097-AD8B5208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Neural Network Exchange (ONNX)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786C0-3F8C-48C8-A47A-190444EEE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642" y="3047347"/>
            <a:ext cx="4857309" cy="240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3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ONNX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interoperability between frameworks </a:t>
            </a:r>
          </a:p>
          <a:p>
            <a:r>
              <a:rPr lang="en-US" dirty="0"/>
              <a:t>Allow hardware vendor to focus on one IR in their backend optimization</a:t>
            </a:r>
          </a:p>
          <a:p>
            <a:r>
              <a:rPr lang="en-US" dirty="0"/>
              <a:t>Allow train in one toolkit and deploy in another</a:t>
            </a:r>
          </a:p>
        </p:txBody>
      </p:sp>
    </p:spTree>
    <p:extLst>
      <p:ext uri="{BB962C8B-B14F-4D97-AF65-F5344CB8AC3E}">
        <p14:creationId xmlns:p14="http://schemas.microsoft.com/office/powerpoint/2010/main" val="70276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ONNX 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5DC438-88AE-4322-BFE4-3CC19FC39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97" y="1543636"/>
            <a:ext cx="10211277" cy="400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48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ONNX Status in CNTK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V1 release in Github, focus on the basics</a:t>
            </a:r>
          </a:p>
          <a:p>
            <a:r>
              <a:rPr lang="en-US" dirty="0"/>
              <a:t>Support only inference, no loop, no condition and no gradient</a:t>
            </a:r>
          </a:p>
          <a:p>
            <a:r>
              <a:rPr lang="en-US" dirty="0"/>
              <a:t>Supported by CNTK, Caffe2, </a:t>
            </a:r>
            <a:r>
              <a:rPr lang="en-US" dirty="0" err="1"/>
              <a:t>PyTorch</a:t>
            </a:r>
            <a:r>
              <a:rPr lang="en-US" dirty="0"/>
              <a:t> and </a:t>
            </a:r>
            <a:r>
              <a:rPr lang="en-US" dirty="0" err="1"/>
              <a:t>MxNet</a:t>
            </a:r>
            <a:endParaRPr lang="en-US" dirty="0"/>
          </a:p>
          <a:p>
            <a:r>
              <a:rPr lang="en-US" dirty="0"/>
              <a:t>Upcoming work:</a:t>
            </a:r>
          </a:p>
          <a:p>
            <a:pPr lvl="1"/>
            <a:r>
              <a:rPr lang="en-US" dirty="0"/>
              <a:t>Refined RNN support</a:t>
            </a:r>
          </a:p>
          <a:p>
            <a:pPr lvl="1"/>
            <a:r>
              <a:rPr lang="en-US" dirty="0"/>
              <a:t>Loop and control</a:t>
            </a:r>
          </a:p>
          <a:p>
            <a:r>
              <a:rPr lang="en-US" dirty="0"/>
              <a:t>Converter for other toolkits are coming soon</a:t>
            </a:r>
          </a:p>
        </p:txBody>
      </p:sp>
    </p:spTree>
    <p:extLst>
      <p:ext uri="{BB962C8B-B14F-4D97-AF65-F5344CB8AC3E}">
        <p14:creationId xmlns:p14="http://schemas.microsoft.com/office/powerpoint/2010/main" val="2542235298"/>
      </p:ext>
    </p:extLst>
  </p:cSld>
  <p:clrMapOvr>
    <a:masterClrMapping/>
  </p:clrMapOvr>
</p:sld>
</file>

<file path=ppt/theme/theme1.xml><?xml version="1.0" encoding="utf-8"?>
<a:theme xmlns:a="http://schemas.openxmlformats.org/drawingml/2006/main" name="5-50111_Build 2017_LIGHT GRAY TEMPLATE">
  <a:themeElements>
    <a:clrScheme name="Build 2017 Colors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505050"/>
      </a:accent3>
      <a:accent4>
        <a:srgbClr val="002050"/>
      </a:accent4>
      <a:accent5>
        <a:srgbClr val="FFB900"/>
      </a:accent5>
      <a:accent6>
        <a:srgbClr val="D2D2D2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CognitiveToolkit_v2" id="{9DC2F103-D2AD-4F3D-A1CD-883D3BF2B11B}" vid="{67FAD0E1-6B79-4777-923D-C87A7945BB2F}"/>
    </a:ext>
  </a:extLst>
</a:theme>
</file>

<file path=ppt/theme/theme2.xml><?xml version="1.0" encoding="utf-8"?>
<a:theme xmlns:a="http://schemas.openxmlformats.org/drawingml/2006/main" name="5-50111_Build 2017_DARK GRAY TEMPLATE">
  <a:themeElements>
    <a:clrScheme name="Build 2017 Colors (Dark Gray)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EAEAEA"/>
      </a:accent3>
      <a:accent4>
        <a:srgbClr val="002050"/>
      </a:accent4>
      <a:accent5>
        <a:srgbClr val="FFB900"/>
      </a:accent5>
      <a:accent6>
        <a:srgbClr val="737373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CognitiveToolkit_v2" id="{9DC2F103-D2AD-4F3D-A1CD-883D3BF2B11B}" vid="{6C43F46A-5065-421D-B3DC-DEA9A7010154}"/>
    </a:ext>
  </a:extLst>
</a:theme>
</file>

<file path=ppt/theme/theme3.xml><?xml version="1.0" encoding="utf-8"?>
<a:theme xmlns:a="http://schemas.openxmlformats.org/drawingml/2006/main" name="Machine_Learning_Data_Science_Conference_Spring_2016_Template">
  <a:themeElements>
    <a:clrScheme name="2016 Data Science Summit">
      <a:dk1>
        <a:srgbClr val="505050"/>
      </a:dk1>
      <a:lt1>
        <a:srgbClr val="FFFFFF"/>
      </a:lt1>
      <a:dk2>
        <a:srgbClr val="0072C6"/>
      </a:dk2>
      <a:lt2>
        <a:srgbClr val="D2D2D2"/>
      </a:lt2>
      <a:accent1>
        <a:srgbClr val="DC3C00"/>
      </a:accent1>
      <a:accent2>
        <a:srgbClr val="008272"/>
      </a:accent2>
      <a:accent3>
        <a:srgbClr val="505050"/>
      </a:accent3>
      <a:accent4>
        <a:srgbClr val="FFB900"/>
      </a:accent4>
      <a:accent5>
        <a:srgbClr val="FF8C00"/>
      </a:accent5>
      <a:accent6>
        <a:srgbClr val="000000"/>
      </a:accent6>
      <a:hlink>
        <a:srgbClr val="0072C6"/>
      </a:hlink>
      <a:folHlink>
        <a:srgbClr val="00205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 w="3175"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CognitiveToolkit_v2" id="{9DC2F103-D2AD-4F3D-A1CD-883D3BF2B11B}" vid="{0E609DC6-8746-4E63-A700-E316522DD1EE}"/>
    </a:ext>
  </a:extLst>
</a:theme>
</file>

<file path=ppt/theme/theme4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17A0E"/>
      </a:accent1>
      <a:accent2>
        <a:srgbClr val="00B193"/>
      </a:accent2>
      <a:accent3>
        <a:srgbClr val="004B50"/>
      </a:accent3>
      <a:accent4>
        <a:srgbClr val="BAD70B"/>
      </a:accent4>
      <a:accent5>
        <a:srgbClr val="004B1B"/>
      </a:accent5>
      <a:accent6>
        <a:srgbClr val="FEFFFF"/>
      </a:accent6>
      <a:hlink>
        <a:srgbClr val="FEFFFF"/>
      </a:hlink>
      <a:folHlink>
        <a:srgbClr val="BAD70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aseline="0" dirty="0" err="1" smtClean="0">
            <a:latin typeface="Segoe Pro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CognitiveToolkit_v2" id="{9DC2F103-D2AD-4F3D-A1CD-883D3BF2B11B}" vid="{7B76EBEC-A771-40CF-B5C3-797FB8BC34DB}"/>
    </a:ext>
  </a:extLst>
</a:theme>
</file>

<file path=ppt/theme/theme5.xml><?xml version="1.0" encoding="utf-8"?>
<a:theme xmlns:a="http://schemas.openxmlformats.org/drawingml/2006/main" name="1_Machine_Learning_Data_Science_Conference_Spring_2016_Template">
  <a:themeElements>
    <a:clrScheme name="2016 Data Science Summit">
      <a:dk1>
        <a:srgbClr val="505050"/>
      </a:dk1>
      <a:lt1>
        <a:srgbClr val="FFFFFF"/>
      </a:lt1>
      <a:dk2>
        <a:srgbClr val="0072C6"/>
      </a:dk2>
      <a:lt2>
        <a:srgbClr val="D2D2D2"/>
      </a:lt2>
      <a:accent1>
        <a:srgbClr val="DC3C00"/>
      </a:accent1>
      <a:accent2>
        <a:srgbClr val="008272"/>
      </a:accent2>
      <a:accent3>
        <a:srgbClr val="505050"/>
      </a:accent3>
      <a:accent4>
        <a:srgbClr val="FFB900"/>
      </a:accent4>
      <a:accent5>
        <a:srgbClr val="FF8C00"/>
      </a:accent5>
      <a:accent6>
        <a:srgbClr val="000000"/>
      </a:accent6>
      <a:hlink>
        <a:srgbClr val="0072C6"/>
      </a:hlink>
      <a:folHlink>
        <a:srgbClr val="00205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 w="3175"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CognitiveToolkit_v2" id="{9DC2F103-D2AD-4F3D-A1CD-883D3BF2B11B}" vid="{022A11E0-5085-44EF-B9C6-7DCEEA5E4F03}"/>
    </a:ext>
  </a:extLst>
</a:theme>
</file>

<file path=ppt/theme/theme6.xml><?xml version="1.0" encoding="utf-8"?>
<a:theme xmlns:a="http://schemas.openxmlformats.org/drawingml/2006/main" name="Title &amp; Bullet">
  <a:themeElements>
    <a:clrScheme name="2015 WHITE Template">
      <a:dk1>
        <a:srgbClr val="B3B3B3"/>
      </a:dk1>
      <a:lt1>
        <a:srgbClr val="FFFFFF"/>
      </a:lt1>
      <a:dk2>
        <a:srgbClr val="000000"/>
      </a:dk2>
      <a:lt2>
        <a:srgbClr val="76B900"/>
      </a:lt2>
      <a:accent1>
        <a:srgbClr val="0071C5"/>
      </a:accent1>
      <a:accent2>
        <a:srgbClr val="007450"/>
      </a:accent2>
      <a:accent3>
        <a:srgbClr val="9A4216"/>
      </a:accent3>
      <a:accent4>
        <a:srgbClr val="505050"/>
      </a:accent4>
      <a:accent5>
        <a:srgbClr val="9E1212"/>
      </a:accent5>
      <a:accent6>
        <a:srgbClr val="0D3481"/>
      </a:accent6>
      <a:hlink>
        <a:srgbClr val="76B900"/>
      </a:hlink>
      <a:folHlink>
        <a:srgbClr val="004827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17A0E"/>
      </a:accent1>
      <a:accent2>
        <a:srgbClr val="00B193"/>
      </a:accent2>
      <a:accent3>
        <a:srgbClr val="004B50"/>
      </a:accent3>
      <a:accent4>
        <a:srgbClr val="BAD70B"/>
      </a:accent4>
      <a:accent5>
        <a:srgbClr val="004B1B"/>
      </a:accent5>
      <a:accent6>
        <a:srgbClr val="FEFFFF"/>
      </a:accent6>
      <a:hlink>
        <a:srgbClr val="FEFFFF"/>
      </a:hlink>
      <a:folHlink>
        <a:srgbClr val="BAD70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aseline="0" dirty="0" err="1" smtClean="0">
            <a:latin typeface="Segoe Pro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CognitiveToolkit_v2" id="{9DC2F103-D2AD-4F3D-A1CD-883D3BF2B11B}" vid="{849C1440-76CC-4D84-A144-7C51B3A1AEB1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astSharedByUser xmlns="51e8c909-caa4-4836-9d40-ade18c9bcb5b">sonyal@microsoft.com</LastSharedByUser>
    <SharedWithUsers xmlns="51e8c909-caa4-4836-9d40-ade18c9bcb5b">
      <UserInfo>
        <DisplayName>Sonya Koptyev</DisplayName>
        <AccountId>6782</AccountId>
        <AccountType/>
      </UserInfo>
      <UserInfo>
        <DisplayName>Charlotte Betterley</DisplayName>
        <AccountId>1103</AccountId>
        <AccountType/>
      </UserInfo>
      <UserInfo>
        <DisplayName>Tony Lystra (Waggener Edstrom)</DisplayName>
        <AccountId>6844</AccountId>
        <AccountType/>
      </UserInfo>
    </SharedWithUsers>
    <LastSharedByTime xmlns="51e8c909-caa4-4836-9d40-ade18c9bcb5b">2017-05-24T06:39:35+00:00</LastSharedByTim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D315E19240CD4EA926378A2D5F23F1" ma:contentTypeVersion="12" ma:contentTypeDescription="Create a new document." ma:contentTypeScope="" ma:versionID="38811a9cc287d2b6cd66fb50a76168d9">
  <xsd:schema xmlns:xsd="http://www.w3.org/2001/XMLSchema" xmlns:xs="http://www.w3.org/2001/XMLSchema" xmlns:p="http://schemas.microsoft.com/office/2006/metadata/properties" xmlns:ns1="http://schemas.microsoft.com/sharepoint/v3" xmlns:ns2="51e8c909-caa4-4836-9d40-ade18c9bcb5b" xmlns:ns3="01e6f05b-bc02-4acc-8211-413c0496a01d" targetNamespace="http://schemas.microsoft.com/office/2006/metadata/properties" ma:root="true" ma:fieldsID="e81d141f038dbfa2cf0dce8dbf904f57" ns1:_="" ns2:_="" ns3:_="">
    <xsd:import namespace="http://schemas.microsoft.com/sharepoint/v3"/>
    <xsd:import namespace="51e8c909-caa4-4836-9d40-ade18c9bcb5b"/>
    <xsd:import namespace="01e6f05b-bc02-4acc-8211-413c0496a01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Auto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8c909-caa4-4836-9d40-ade18c9bcb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6f05b-bc02-4acc-8211-413c0496a0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1e6f05b-bc02-4acc-8211-413c0496a01d"/>
    <ds:schemaRef ds:uri="http://purl.org/dc/elements/1.1/"/>
    <ds:schemaRef ds:uri="http://schemas.microsoft.com/office/2006/metadata/properties"/>
    <ds:schemaRef ds:uri="51e8c909-caa4-4836-9d40-ade18c9bcb5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081943-3632-4F16-90B2-DE06747F6D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e8c909-caa4-4836-9d40-ade18c9bcb5b"/>
    <ds:schemaRef ds:uri="01e6f05b-bc02-4acc-8211-413c0496a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9566</TotalTime>
  <Words>474</Words>
  <Application>Microsoft Office PowerPoint</Application>
  <PresentationFormat>Custom</PresentationFormat>
  <Paragraphs>87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MS PGothic</vt:lpstr>
      <vt:lpstr>Segoe Pro</vt:lpstr>
      <vt:lpstr>Segoe Pro Light</vt:lpstr>
      <vt:lpstr>Arial</vt:lpstr>
      <vt:lpstr>Calibri</vt:lpstr>
      <vt:lpstr>Calibri Light</vt:lpstr>
      <vt:lpstr>Century Gothic</vt:lpstr>
      <vt:lpstr>Consolas</vt:lpstr>
      <vt:lpstr>Segoe UI</vt:lpstr>
      <vt:lpstr>Segoe UI Light</vt:lpstr>
      <vt:lpstr>Segoe UI Semilight</vt:lpstr>
      <vt:lpstr>Trebuchet MS</vt:lpstr>
      <vt:lpstr>Wingdings</vt:lpstr>
      <vt:lpstr>5-50111_Build 2017_LIGHT GRAY TEMPLATE</vt:lpstr>
      <vt:lpstr>5-50111_Build 2017_DARK GRAY TEMPLATE</vt:lpstr>
      <vt:lpstr>Machine_Learning_Data_Science_Conference_Spring_2016_Template</vt:lpstr>
      <vt:lpstr>Office Theme</vt:lpstr>
      <vt:lpstr>1_Machine_Learning_Data_Science_Conference_Spring_2016_Template</vt:lpstr>
      <vt:lpstr>Title &amp; Bullet</vt:lpstr>
      <vt:lpstr>3_Office Theme</vt:lpstr>
      <vt:lpstr>Cognitive Toolkit (CNTK)      Cha Zhang, Principal Researcher  Microsoft AI &amp; Research           </vt:lpstr>
      <vt:lpstr>Cognitive Toolkit (CNTK)</vt:lpstr>
      <vt:lpstr>Cognitive Toolkit</vt:lpstr>
      <vt:lpstr>CNTK inside Microsoft</vt:lpstr>
      <vt:lpstr>CNTK Latest Features (v2.2, v2.3)</vt:lpstr>
      <vt:lpstr>Open Neural Network Exchange (ONNX)</vt:lpstr>
      <vt:lpstr>ONNX Motivation</vt:lpstr>
      <vt:lpstr>ONNX Vision</vt:lpstr>
      <vt:lpstr>ONNX Status in CNTK</vt:lpstr>
      <vt:lpstr>Q&amp;A  http://cntk.ai https://github.com/Microsoft/CNTK https://onnx.ai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Cognitive Toolkit V2  GA Release</dc:title>
  <dc:creator>Sayan Pathak</dc:creator>
  <cp:lastModifiedBy>Cha Zhang</cp:lastModifiedBy>
  <cp:revision>260</cp:revision>
  <dcterms:modified xsi:type="dcterms:W3CDTF">2017-12-08T06:58:34Z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0x010100F9D315E19240CD4EA926378A2D5F23F1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53;#Washington State Convention and Trade Center|2ebf141d-f871-4cc9-bf08-f87f112ab464</vt:lpwstr>
  </property>
  <property fmtid="{D5CDD505-2E9C-101B-9397-08002B2CF9AE}" pid="7" name="Track">
    <vt:lpwstr/>
  </property>
  <property fmtid="{D5CDD505-2E9C-101B-9397-08002B2CF9AE}" pid="8" name="Event Location">
    <vt:lpwstr>52;#Seattle|54f46ed2-c77e-4a59-b182-a4171fdb0d11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315;#Microsoft Build 2017|0407fc0d-d203-4d0a-848e-0398e286e7e2</vt:lpwstr>
  </property>
  <property fmtid="{D5CDD505-2E9C-101B-9397-08002B2CF9AE}" pid="12" name="Audience1">
    <vt:lpwstr>316;#developers|8e4a08dc-5d95-4156-ab65-f22579a1592a</vt:lpwstr>
  </property>
  <property fmtid="{D5CDD505-2E9C-101B-9397-08002B2CF9AE}" pid="13" name="Event Name">
    <vt:lpwstr>47;#Build|58542b36-5bf5-46a6-a53f-a41fb7a73785</vt:lpwstr>
  </property>
  <property fmtid="{D5CDD505-2E9C-101B-9397-08002B2CF9AE}" pid="14" name="MSIP_Label_f42aa342-8706-4288-bd11-ebb85995028c_Enabled">
    <vt:lpwstr>True</vt:lpwstr>
  </property>
  <property fmtid="{D5CDD505-2E9C-101B-9397-08002B2CF9AE}" pid="15" name="MSIP_Label_f42aa342-8706-4288-bd11-ebb85995028c_SiteId">
    <vt:lpwstr>72f988bf-86f1-41af-91ab-2d7cd011db47</vt:lpwstr>
  </property>
  <property fmtid="{D5CDD505-2E9C-101B-9397-08002B2CF9AE}" pid="16" name="MSIP_Label_f42aa342-8706-4288-bd11-ebb85995028c_Ref">
    <vt:lpwstr>https://api.informationprotection.azure.com/api/72f988bf-86f1-41af-91ab-2d7cd011db47</vt:lpwstr>
  </property>
  <property fmtid="{D5CDD505-2E9C-101B-9397-08002B2CF9AE}" pid="17" name="MSIP_Label_f42aa342-8706-4288-bd11-ebb85995028c_Owner">
    <vt:lpwstr>sayanpa@microsoft.com</vt:lpwstr>
  </property>
  <property fmtid="{D5CDD505-2E9C-101B-9397-08002B2CF9AE}" pid="18" name="MSIP_Label_f42aa342-8706-4288-bd11-ebb85995028c_SetDate">
    <vt:lpwstr>2017-07-13T10:42:47.6895999-07:00</vt:lpwstr>
  </property>
  <property fmtid="{D5CDD505-2E9C-101B-9397-08002B2CF9AE}" pid="19" name="MSIP_Label_f42aa342-8706-4288-bd11-ebb85995028c_Name">
    <vt:lpwstr>General</vt:lpwstr>
  </property>
  <property fmtid="{D5CDD505-2E9C-101B-9397-08002B2CF9AE}" pid="20" name="MSIP_Label_f42aa342-8706-4288-bd11-ebb85995028c_Application">
    <vt:lpwstr>Microsoft Azure Information Protection</vt:lpwstr>
  </property>
  <property fmtid="{D5CDD505-2E9C-101B-9397-08002B2CF9AE}" pid="21" name="MSIP_Label_f42aa342-8706-4288-bd11-ebb85995028c_Extended_MSFT_Method">
    <vt:lpwstr>Automatic</vt:lpwstr>
  </property>
  <property fmtid="{D5CDD505-2E9C-101B-9397-08002B2CF9AE}" pid="22" name="Sensitivity">
    <vt:lpwstr>General</vt:lpwstr>
  </property>
</Properties>
</file>